
<file path=[Content_Types].xml><?xml version="1.0" encoding="utf-8"?>
<Types xmlns="http://schemas.openxmlformats.org/package/2006/content-types">
  <Default Extension="bin" ContentType="application/vnd.openxmlformats-officedocument.oleObject"/>
  <Default Extension="jpeg" ContentType="image/jpeg"/>
  <Default Extension="jpg" ContentType="image/jp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9" r:id="rId1"/>
    <p:sldMasterId id="2147483651" r:id="rId2"/>
    <p:sldMasterId id="2147483653" r:id="rId3"/>
    <p:sldMasterId id="2147483723" r:id="rId4"/>
  </p:sldMasterIdLst>
  <p:notesMasterIdLst>
    <p:notesMasterId r:id="rId36"/>
  </p:notesMasterIdLst>
  <p:handoutMasterIdLst>
    <p:handoutMasterId r:id="rId37"/>
  </p:handoutMasterIdLst>
  <p:sldIdLst>
    <p:sldId id="256" r:id="rId5"/>
    <p:sldId id="258" r:id="rId6"/>
    <p:sldId id="391" r:id="rId7"/>
    <p:sldId id="394" r:id="rId8"/>
    <p:sldId id="395" r:id="rId9"/>
    <p:sldId id="396" r:id="rId10"/>
    <p:sldId id="459" r:id="rId11"/>
    <p:sldId id="460" r:id="rId12"/>
    <p:sldId id="461" r:id="rId13"/>
    <p:sldId id="399" r:id="rId14"/>
    <p:sldId id="462" r:id="rId15"/>
    <p:sldId id="463" r:id="rId16"/>
    <p:sldId id="464" r:id="rId17"/>
    <p:sldId id="465" r:id="rId18"/>
    <p:sldId id="466" r:id="rId19"/>
    <p:sldId id="467" r:id="rId20"/>
    <p:sldId id="468" r:id="rId21"/>
    <p:sldId id="469" r:id="rId22"/>
    <p:sldId id="470" r:id="rId23"/>
    <p:sldId id="267" r:id="rId24"/>
    <p:sldId id="268" r:id="rId25"/>
    <p:sldId id="269" r:id="rId26"/>
    <p:sldId id="270" r:id="rId27"/>
    <p:sldId id="471" r:id="rId28"/>
    <p:sldId id="472" r:id="rId29"/>
    <p:sldId id="259" r:id="rId30"/>
    <p:sldId id="260" r:id="rId31"/>
    <p:sldId id="262" r:id="rId32"/>
    <p:sldId id="263" r:id="rId33"/>
    <p:sldId id="473" r:id="rId34"/>
    <p:sldId id="325" r:id="rId35"/>
  </p:sldIdLst>
  <p:sldSz cx="12192000" cy="6858000"/>
  <p:notesSz cx="6858000" cy="9144000"/>
  <p:defaultTex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3434" autoAdjust="0"/>
  </p:normalViewPr>
  <p:slideViewPr>
    <p:cSldViewPr>
      <p:cViewPr varScale="1">
        <p:scale>
          <a:sx n="70" d="100"/>
          <a:sy n="70" d="100"/>
        </p:scale>
        <p:origin x="384" y="78"/>
      </p:cViewPr>
      <p:guideLst>
        <p:guide orient="horz" pos="2160"/>
        <p:guide pos="3840"/>
      </p:guideLst>
    </p:cSldViewPr>
  </p:slideViewPr>
  <p:notesTextViewPr>
    <p:cViewPr>
      <p:scale>
        <a:sx n="100" d="100"/>
        <a:sy n="100" d="100"/>
      </p:scale>
      <p:origin x="0" y="0"/>
    </p:cViewPr>
  </p:notesTextViewPr>
  <p:sorterViewPr>
    <p:cViewPr>
      <p:scale>
        <a:sx n="100" d="100"/>
        <a:sy n="100" d="100"/>
      </p:scale>
      <p:origin x="0" y="0"/>
    </p:cViewPr>
  </p:sorterViewPr>
  <p:notesViewPr>
    <p:cSldViewPr>
      <p:cViewPr varScale="1">
        <p:scale>
          <a:sx n="85" d="100"/>
          <a:sy n="85" d="100"/>
        </p:scale>
        <p:origin x="-1320" y="-7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viewProps" Target="viewProps.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handoutMaster" Target="handoutMasters/handoutMaster1.xml"/><Relationship Id="rId40"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8" Type="http://schemas.openxmlformats.org/officeDocument/2006/relationships/slide" Target="slides/slide4.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F924CBB-1D11-491E-B20A-6F43D968E4ED}"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zh-CN" altLang="en-US"/>
        </a:p>
      </dgm:t>
    </dgm:pt>
    <dgm:pt modelId="{760645FA-7192-4711-93D5-B0ACC60AEA8E}">
      <dgm:prSet phldrT="[文本]"/>
      <dgm:spPr>
        <a:solidFill>
          <a:srgbClr val="00B0F0"/>
        </a:solidFill>
      </dgm:spPr>
      <dgm:t>
        <a:bodyPr/>
        <a:lstStyle/>
        <a:p>
          <a:r>
            <a:rPr lang="zh-CN" altLang="en-US" dirty="0"/>
            <a:t>电码本</a:t>
          </a:r>
          <a:r>
            <a:rPr lang="en-US" altLang="en-US" dirty="0"/>
            <a:t>(ECB)</a:t>
          </a:r>
          <a:r>
            <a:rPr lang="zh-CN" altLang="en-US" dirty="0"/>
            <a:t>模式</a:t>
          </a:r>
        </a:p>
      </dgm:t>
    </dgm:pt>
    <dgm:pt modelId="{780C6D45-3D7A-4D9B-99D5-0E817E61558F}" type="parTrans" cxnId="{95C51BDF-7226-4655-9175-0BE5CB19DCEF}">
      <dgm:prSet/>
      <dgm:spPr/>
      <dgm:t>
        <a:bodyPr/>
        <a:lstStyle/>
        <a:p>
          <a:endParaRPr lang="zh-CN" altLang="en-US"/>
        </a:p>
      </dgm:t>
    </dgm:pt>
    <dgm:pt modelId="{685E7844-3F3A-4950-859A-3467CFE701E1}" type="sibTrans" cxnId="{95C51BDF-7226-4655-9175-0BE5CB19DCEF}">
      <dgm:prSet/>
      <dgm:spPr/>
      <dgm:t>
        <a:bodyPr/>
        <a:lstStyle/>
        <a:p>
          <a:endParaRPr lang="zh-CN" altLang="en-US"/>
        </a:p>
      </dgm:t>
    </dgm:pt>
    <dgm:pt modelId="{2F0B617E-64FB-4D68-9E7D-78E36E66D997}">
      <dgm:prSet custT="1"/>
      <dgm:spPr>
        <a:solidFill>
          <a:srgbClr val="00B0F0"/>
        </a:solidFill>
        <a:ln w="25400" cap="flat" cmpd="sng" algn="ctr">
          <a:solidFill>
            <a:srgbClr val="FFFFFF">
              <a:hueOff val="0"/>
              <a:satOff val="0"/>
              <a:lumOff val="0"/>
              <a:alphaOff val="0"/>
            </a:srgbClr>
          </a:solidFill>
          <a:prstDash val="solid"/>
        </a:ln>
        <a:effectLst/>
      </dgm:spPr>
      <dgm:t>
        <a:bodyPr spcFirstLastPara="0" vert="horz" wrap="square" lIns="295698" tIns="0" rIns="295698" bIns="0" numCol="1" spcCol="1270" anchor="ctr" anchorCtr="0"/>
        <a:lstStyle/>
        <a:p>
          <a:pPr marL="0" lvl="0" indent="0" algn="l" defTabSz="1289050">
            <a:lnSpc>
              <a:spcPct val="90000"/>
            </a:lnSpc>
            <a:spcBef>
              <a:spcPct val="0"/>
            </a:spcBef>
            <a:spcAft>
              <a:spcPct val="35000"/>
            </a:spcAft>
            <a:buNone/>
          </a:pPr>
          <a:r>
            <a:rPr lang="zh-CN" altLang="en-US" sz="2900" kern="1200" dirty="0">
              <a:solidFill>
                <a:srgbClr val="FFFFFF"/>
              </a:solidFill>
              <a:latin typeface="黑体"/>
              <a:ea typeface="黑体"/>
              <a:cs typeface="+mn-cs"/>
            </a:rPr>
            <a:t>密码分组链接</a:t>
          </a:r>
          <a:r>
            <a:rPr lang="en-US" altLang="en-US" sz="2900" kern="1200" dirty="0">
              <a:solidFill>
                <a:srgbClr val="FFFFFF"/>
              </a:solidFill>
              <a:latin typeface="黑体"/>
              <a:ea typeface="黑体"/>
              <a:cs typeface="+mn-cs"/>
            </a:rPr>
            <a:t>(CBC)</a:t>
          </a:r>
          <a:r>
            <a:rPr lang="zh-CN" altLang="en-US" sz="2900" kern="1200" dirty="0">
              <a:solidFill>
                <a:srgbClr val="FFFFFF"/>
              </a:solidFill>
              <a:latin typeface="黑体"/>
              <a:ea typeface="黑体"/>
              <a:cs typeface="+mn-cs"/>
            </a:rPr>
            <a:t>模式</a:t>
          </a:r>
        </a:p>
      </dgm:t>
    </dgm:pt>
    <dgm:pt modelId="{AD008AB2-BD48-4E30-903A-A2F94ADEAB6E}" type="parTrans" cxnId="{8B353DF7-57D8-45B8-B7C8-39B438AF58C3}">
      <dgm:prSet/>
      <dgm:spPr/>
      <dgm:t>
        <a:bodyPr/>
        <a:lstStyle/>
        <a:p>
          <a:endParaRPr lang="zh-CN" altLang="en-US"/>
        </a:p>
      </dgm:t>
    </dgm:pt>
    <dgm:pt modelId="{6446FB65-2B1A-4DF4-8EF7-EBC6EB671B4A}" type="sibTrans" cxnId="{8B353DF7-57D8-45B8-B7C8-39B438AF58C3}">
      <dgm:prSet/>
      <dgm:spPr/>
      <dgm:t>
        <a:bodyPr/>
        <a:lstStyle/>
        <a:p>
          <a:endParaRPr lang="zh-CN" altLang="en-US"/>
        </a:p>
      </dgm:t>
    </dgm:pt>
    <dgm:pt modelId="{2765D8C9-732E-4197-B552-9DBD68B6C3C8}">
      <dgm:prSet custT="1"/>
      <dgm:spPr>
        <a:solidFill>
          <a:srgbClr val="00B0F0"/>
        </a:solidFill>
        <a:ln w="25400" cap="flat" cmpd="sng" algn="ctr">
          <a:solidFill>
            <a:srgbClr val="FFFFFF">
              <a:hueOff val="0"/>
              <a:satOff val="0"/>
              <a:lumOff val="0"/>
              <a:alphaOff val="0"/>
            </a:srgbClr>
          </a:solidFill>
          <a:prstDash val="solid"/>
        </a:ln>
        <a:effectLst/>
      </dgm:spPr>
      <dgm:t>
        <a:bodyPr spcFirstLastPara="0" vert="horz" wrap="square" lIns="295698" tIns="0" rIns="295698" bIns="0" numCol="1" spcCol="1270" anchor="ctr" anchorCtr="0"/>
        <a:lstStyle/>
        <a:p>
          <a:pPr marL="0" lvl="0" indent="0" algn="l" defTabSz="1289050">
            <a:lnSpc>
              <a:spcPct val="90000"/>
            </a:lnSpc>
            <a:spcBef>
              <a:spcPct val="0"/>
            </a:spcBef>
            <a:spcAft>
              <a:spcPct val="35000"/>
            </a:spcAft>
            <a:buNone/>
          </a:pPr>
          <a:r>
            <a:rPr lang="zh-CN" altLang="en-US" sz="2900" kern="1200" dirty="0">
              <a:solidFill>
                <a:srgbClr val="FFFFFF"/>
              </a:solidFill>
              <a:latin typeface="黑体"/>
              <a:ea typeface="黑体"/>
              <a:cs typeface="+mn-cs"/>
            </a:rPr>
            <a:t>密码反馈</a:t>
          </a:r>
          <a:r>
            <a:rPr lang="en-US" altLang="en-US" sz="2900" kern="1200" dirty="0">
              <a:solidFill>
                <a:srgbClr val="FFFFFF"/>
              </a:solidFill>
              <a:latin typeface="黑体"/>
              <a:ea typeface="黑体"/>
              <a:cs typeface="+mn-cs"/>
            </a:rPr>
            <a:t>(CFB)</a:t>
          </a:r>
          <a:r>
            <a:rPr lang="zh-CN" altLang="en-US" sz="2900" kern="1200" dirty="0">
              <a:solidFill>
                <a:srgbClr val="FFFFFF"/>
              </a:solidFill>
              <a:latin typeface="黑体"/>
              <a:ea typeface="黑体"/>
              <a:cs typeface="+mn-cs"/>
            </a:rPr>
            <a:t>模式</a:t>
          </a:r>
        </a:p>
      </dgm:t>
    </dgm:pt>
    <dgm:pt modelId="{020D027A-175E-41D7-8B1D-8D0F97D1361F}" type="parTrans" cxnId="{1BEB1392-1F2A-464B-9C7E-845AC9691016}">
      <dgm:prSet/>
      <dgm:spPr/>
      <dgm:t>
        <a:bodyPr/>
        <a:lstStyle/>
        <a:p>
          <a:endParaRPr lang="zh-CN" altLang="en-US"/>
        </a:p>
      </dgm:t>
    </dgm:pt>
    <dgm:pt modelId="{A3125FF7-F655-42BB-A002-FC196C8EA759}" type="sibTrans" cxnId="{1BEB1392-1F2A-464B-9C7E-845AC9691016}">
      <dgm:prSet/>
      <dgm:spPr/>
      <dgm:t>
        <a:bodyPr/>
        <a:lstStyle/>
        <a:p>
          <a:endParaRPr lang="zh-CN" altLang="en-US"/>
        </a:p>
      </dgm:t>
    </dgm:pt>
    <dgm:pt modelId="{511743FC-BC84-4130-847F-F4F277EE2C92}">
      <dgm:prSet custT="1"/>
      <dgm:spPr>
        <a:solidFill>
          <a:srgbClr val="00B0F0"/>
        </a:solidFill>
        <a:ln w="25400" cap="flat" cmpd="sng" algn="ctr">
          <a:solidFill>
            <a:srgbClr val="FFFFFF">
              <a:hueOff val="0"/>
              <a:satOff val="0"/>
              <a:lumOff val="0"/>
              <a:alphaOff val="0"/>
            </a:srgbClr>
          </a:solidFill>
          <a:prstDash val="solid"/>
        </a:ln>
        <a:effectLst/>
      </dgm:spPr>
      <dgm:t>
        <a:bodyPr spcFirstLastPara="0" vert="horz" wrap="square" lIns="295698" tIns="0" rIns="295698" bIns="0" numCol="1" spcCol="1270" anchor="ctr" anchorCtr="0"/>
        <a:lstStyle/>
        <a:p>
          <a:pPr marL="0" lvl="0" indent="0" algn="l" defTabSz="1289050">
            <a:lnSpc>
              <a:spcPct val="90000"/>
            </a:lnSpc>
            <a:spcBef>
              <a:spcPct val="0"/>
            </a:spcBef>
            <a:spcAft>
              <a:spcPct val="35000"/>
            </a:spcAft>
            <a:buNone/>
          </a:pPr>
          <a:r>
            <a:rPr lang="zh-CN" altLang="en-US" sz="2900" kern="1200" dirty="0">
              <a:solidFill>
                <a:srgbClr val="FFFFFF"/>
              </a:solidFill>
              <a:latin typeface="黑体"/>
              <a:ea typeface="黑体"/>
              <a:cs typeface="+mn-cs"/>
            </a:rPr>
            <a:t>输出反馈</a:t>
          </a:r>
          <a:r>
            <a:rPr lang="en-US" altLang="en-US" sz="2900" kern="1200" dirty="0">
              <a:solidFill>
                <a:srgbClr val="FFFFFF"/>
              </a:solidFill>
              <a:latin typeface="黑体"/>
              <a:ea typeface="黑体"/>
              <a:cs typeface="+mn-cs"/>
            </a:rPr>
            <a:t>(OFB)</a:t>
          </a:r>
          <a:r>
            <a:rPr lang="zh-CN" altLang="en-US" sz="2900" kern="1200" dirty="0">
              <a:solidFill>
                <a:srgbClr val="FFFFFF"/>
              </a:solidFill>
              <a:latin typeface="黑体"/>
              <a:ea typeface="黑体"/>
              <a:cs typeface="+mn-cs"/>
            </a:rPr>
            <a:t>模式</a:t>
          </a:r>
        </a:p>
      </dgm:t>
    </dgm:pt>
    <dgm:pt modelId="{AB5251BA-6810-4107-B57C-7AC555C0D394}" type="parTrans" cxnId="{97FFCE6E-9E72-430C-8391-4558A8814913}">
      <dgm:prSet/>
      <dgm:spPr/>
      <dgm:t>
        <a:bodyPr/>
        <a:lstStyle/>
        <a:p>
          <a:endParaRPr lang="zh-CN" altLang="en-US"/>
        </a:p>
      </dgm:t>
    </dgm:pt>
    <dgm:pt modelId="{87DEF32A-22E7-4FD7-9DA4-CADE47223568}" type="sibTrans" cxnId="{97FFCE6E-9E72-430C-8391-4558A8814913}">
      <dgm:prSet/>
      <dgm:spPr/>
      <dgm:t>
        <a:bodyPr/>
        <a:lstStyle/>
        <a:p>
          <a:endParaRPr lang="zh-CN" altLang="en-US"/>
        </a:p>
      </dgm:t>
    </dgm:pt>
    <dgm:pt modelId="{4A365640-FF06-4001-A2F2-C2FEC72479E0}" type="pres">
      <dgm:prSet presAssocID="{4F924CBB-1D11-491E-B20A-6F43D968E4ED}" presName="linear" presStyleCnt="0">
        <dgm:presLayoutVars>
          <dgm:dir/>
          <dgm:animLvl val="lvl"/>
          <dgm:resizeHandles val="exact"/>
        </dgm:presLayoutVars>
      </dgm:prSet>
      <dgm:spPr/>
    </dgm:pt>
    <dgm:pt modelId="{9D506BC6-2C49-4D90-A2D1-3DB3A74DC666}" type="pres">
      <dgm:prSet presAssocID="{760645FA-7192-4711-93D5-B0ACC60AEA8E}" presName="parentLin" presStyleCnt="0"/>
      <dgm:spPr/>
    </dgm:pt>
    <dgm:pt modelId="{8A75FCF4-1528-40E5-8D85-6935F587D1F7}" type="pres">
      <dgm:prSet presAssocID="{760645FA-7192-4711-93D5-B0ACC60AEA8E}" presName="parentLeftMargin" presStyleLbl="node1" presStyleIdx="0" presStyleCnt="4"/>
      <dgm:spPr/>
    </dgm:pt>
    <dgm:pt modelId="{EC94007C-2F59-4088-978C-A3AC6A340C7F}" type="pres">
      <dgm:prSet presAssocID="{760645FA-7192-4711-93D5-B0ACC60AEA8E}" presName="parentText" presStyleLbl="node1" presStyleIdx="0" presStyleCnt="4">
        <dgm:presLayoutVars>
          <dgm:chMax val="0"/>
          <dgm:bulletEnabled val="1"/>
        </dgm:presLayoutVars>
      </dgm:prSet>
      <dgm:spPr/>
    </dgm:pt>
    <dgm:pt modelId="{E241EB25-DF5C-418E-8A6C-0CC9531CBCA0}" type="pres">
      <dgm:prSet presAssocID="{760645FA-7192-4711-93D5-B0ACC60AEA8E}" presName="negativeSpace" presStyleCnt="0"/>
      <dgm:spPr/>
    </dgm:pt>
    <dgm:pt modelId="{07960EBF-6E60-4E39-950D-415D24F5C837}" type="pres">
      <dgm:prSet presAssocID="{760645FA-7192-4711-93D5-B0ACC60AEA8E}" presName="childText" presStyleLbl="conFgAcc1" presStyleIdx="0" presStyleCnt="4">
        <dgm:presLayoutVars>
          <dgm:bulletEnabled val="1"/>
        </dgm:presLayoutVars>
      </dgm:prSet>
      <dgm:spPr/>
    </dgm:pt>
    <dgm:pt modelId="{9A514638-7990-4237-A443-6D7547D974DC}" type="pres">
      <dgm:prSet presAssocID="{685E7844-3F3A-4950-859A-3467CFE701E1}" presName="spaceBetweenRectangles" presStyleCnt="0"/>
      <dgm:spPr/>
    </dgm:pt>
    <dgm:pt modelId="{CDB74131-D06C-4FE3-A5F7-A45EDC1607BF}" type="pres">
      <dgm:prSet presAssocID="{2F0B617E-64FB-4D68-9E7D-78E36E66D997}" presName="parentLin" presStyleCnt="0"/>
      <dgm:spPr/>
    </dgm:pt>
    <dgm:pt modelId="{A3770B3C-65BD-411F-AD25-36164CB98031}" type="pres">
      <dgm:prSet presAssocID="{2F0B617E-64FB-4D68-9E7D-78E36E66D997}" presName="parentLeftMargin" presStyleLbl="node1" presStyleIdx="0" presStyleCnt="4"/>
      <dgm:spPr/>
    </dgm:pt>
    <dgm:pt modelId="{EAA90E86-3F9F-452D-A2C5-80F45A298CFB}" type="pres">
      <dgm:prSet presAssocID="{2F0B617E-64FB-4D68-9E7D-78E36E66D997}" presName="parentText" presStyleLbl="node1" presStyleIdx="1" presStyleCnt="4">
        <dgm:presLayoutVars>
          <dgm:chMax val="0"/>
          <dgm:bulletEnabled val="1"/>
        </dgm:presLayoutVars>
      </dgm:prSet>
      <dgm:spPr>
        <a:xfrm>
          <a:off x="558800" y="1315560"/>
          <a:ext cx="7823200" cy="856080"/>
        </a:xfrm>
        <a:prstGeom prst="roundRect">
          <a:avLst/>
        </a:prstGeom>
      </dgm:spPr>
    </dgm:pt>
    <dgm:pt modelId="{9949EC22-64F3-4398-91F9-3946FF8AE2E1}" type="pres">
      <dgm:prSet presAssocID="{2F0B617E-64FB-4D68-9E7D-78E36E66D997}" presName="negativeSpace" presStyleCnt="0"/>
      <dgm:spPr/>
    </dgm:pt>
    <dgm:pt modelId="{BBFA3C9C-2D4E-4816-BD0C-40FF49DB5925}" type="pres">
      <dgm:prSet presAssocID="{2F0B617E-64FB-4D68-9E7D-78E36E66D997}" presName="childText" presStyleLbl="conFgAcc1" presStyleIdx="1" presStyleCnt="4">
        <dgm:presLayoutVars>
          <dgm:bulletEnabled val="1"/>
        </dgm:presLayoutVars>
      </dgm:prSet>
      <dgm:spPr/>
    </dgm:pt>
    <dgm:pt modelId="{B9CAB532-155B-427E-9FEC-43B2029196E4}" type="pres">
      <dgm:prSet presAssocID="{6446FB65-2B1A-4DF4-8EF7-EBC6EB671B4A}" presName="spaceBetweenRectangles" presStyleCnt="0"/>
      <dgm:spPr/>
    </dgm:pt>
    <dgm:pt modelId="{ECB9E675-F8EB-4054-9A50-E375CF197D7B}" type="pres">
      <dgm:prSet presAssocID="{2765D8C9-732E-4197-B552-9DBD68B6C3C8}" presName="parentLin" presStyleCnt="0"/>
      <dgm:spPr/>
    </dgm:pt>
    <dgm:pt modelId="{E9A08CD3-FFE0-4743-AE39-BAE8A4F53E97}" type="pres">
      <dgm:prSet presAssocID="{2765D8C9-732E-4197-B552-9DBD68B6C3C8}" presName="parentLeftMargin" presStyleLbl="node1" presStyleIdx="1" presStyleCnt="4"/>
      <dgm:spPr/>
    </dgm:pt>
    <dgm:pt modelId="{5E3B2608-F237-48A4-8C29-C41B776F441B}" type="pres">
      <dgm:prSet presAssocID="{2765D8C9-732E-4197-B552-9DBD68B6C3C8}" presName="parentText" presStyleLbl="node1" presStyleIdx="2" presStyleCnt="4">
        <dgm:presLayoutVars>
          <dgm:chMax val="0"/>
          <dgm:bulletEnabled val="1"/>
        </dgm:presLayoutVars>
      </dgm:prSet>
      <dgm:spPr>
        <a:xfrm>
          <a:off x="558800" y="2631000"/>
          <a:ext cx="7823200" cy="856080"/>
        </a:xfrm>
        <a:prstGeom prst="roundRect">
          <a:avLst/>
        </a:prstGeom>
      </dgm:spPr>
    </dgm:pt>
    <dgm:pt modelId="{E25A2EA4-C9BA-4F1B-932B-6304E7116BDE}" type="pres">
      <dgm:prSet presAssocID="{2765D8C9-732E-4197-B552-9DBD68B6C3C8}" presName="negativeSpace" presStyleCnt="0"/>
      <dgm:spPr/>
    </dgm:pt>
    <dgm:pt modelId="{4753F353-7489-4E6F-818D-5B5ABB489E0F}" type="pres">
      <dgm:prSet presAssocID="{2765D8C9-732E-4197-B552-9DBD68B6C3C8}" presName="childText" presStyleLbl="conFgAcc1" presStyleIdx="2" presStyleCnt="4">
        <dgm:presLayoutVars>
          <dgm:bulletEnabled val="1"/>
        </dgm:presLayoutVars>
      </dgm:prSet>
      <dgm:spPr/>
    </dgm:pt>
    <dgm:pt modelId="{A6AB0713-8584-4EC5-87A4-5727A9E2FD97}" type="pres">
      <dgm:prSet presAssocID="{A3125FF7-F655-42BB-A002-FC196C8EA759}" presName="spaceBetweenRectangles" presStyleCnt="0"/>
      <dgm:spPr/>
    </dgm:pt>
    <dgm:pt modelId="{BD16FC24-37C5-43CC-B023-A51F4F2091D2}" type="pres">
      <dgm:prSet presAssocID="{511743FC-BC84-4130-847F-F4F277EE2C92}" presName="parentLin" presStyleCnt="0"/>
      <dgm:spPr/>
    </dgm:pt>
    <dgm:pt modelId="{2B2EF223-C733-4A94-A380-F6F433CD3157}" type="pres">
      <dgm:prSet presAssocID="{511743FC-BC84-4130-847F-F4F277EE2C92}" presName="parentLeftMargin" presStyleLbl="node1" presStyleIdx="2" presStyleCnt="4"/>
      <dgm:spPr/>
    </dgm:pt>
    <dgm:pt modelId="{3B7C4E19-D58A-4595-A643-1639D6AA836A}" type="pres">
      <dgm:prSet presAssocID="{511743FC-BC84-4130-847F-F4F277EE2C92}" presName="parentText" presStyleLbl="node1" presStyleIdx="3" presStyleCnt="4">
        <dgm:presLayoutVars>
          <dgm:chMax val="0"/>
          <dgm:bulletEnabled val="1"/>
        </dgm:presLayoutVars>
      </dgm:prSet>
      <dgm:spPr>
        <a:xfrm>
          <a:off x="558800" y="3946440"/>
          <a:ext cx="7823200" cy="856080"/>
        </a:xfrm>
        <a:prstGeom prst="roundRect">
          <a:avLst/>
        </a:prstGeom>
      </dgm:spPr>
    </dgm:pt>
    <dgm:pt modelId="{14C894AC-0F9D-456C-A32B-EECFB9C3A570}" type="pres">
      <dgm:prSet presAssocID="{511743FC-BC84-4130-847F-F4F277EE2C92}" presName="negativeSpace" presStyleCnt="0"/>
      <dgm:spPr/>
    </dgm:pt>
    <dgm:pt modelId="{3580F7CF-AA6F-4259-8503-87299CB0C383}" type="pres">
      <dgm:prSet presAssocID="{511743FC-BC84-4130-847F-F4F277EE2C92}" presName="childText" presStyleLbl="conFgAcc1" presStyleIdx="3" presStyleCnt="4">
        <dgm:presLayoutVars>
          <dgm:bulletEnabled val="1"/>
        </dgm:presLayoutVars>
      </dgm:prSet>
      <dgm:spPr/>
    </dgm:pt>
  </dgm:ptLst>
  <dgm:cxnLst>
    <dgm:cxn modelId="{0EC6CD18-3ACA-4244-9AA1-FA8F8311C9F8}" type="presOf" srcId="{2F0B617E-64FB-4D68-9E7D-78E36E66D997}" destId="{A3770B3C-65BD-411F-AD25-36164CB98031}" srcOrd="0" destOrd="0" presId="urn:microsoft.com/office/officeart/2005/8/layout/list1"/>
    <dgm:cxn modelId="{E0948931-B037-4C70-A13B-F993135C7EA9}" type="presOf" srcId="{760645FA-7192-4711-93D5-B0ACC60AEA8E}" destId="{8A75FCF4-1528-40E5-8D85-6935F587D1F7}" srcOrd="0" destOrd="0" presId="urn:microsoft.com/office/officeart/2005/8/layout/list1"/>
    <dgm:cxn modelId="{1464C85B-0797-4FD3-9522-CC59FE795179}" type="presOf" srcId="{4F924CBB-1D11-491E-B20A-6F43D968E4ED}" destId="{4A365640-FF06-4001-A2F2-C2FEC72479E0}" srcOrd="0" destOrd="0" presId="urn:microsoft.com/office/officeart/2005/8/layout/list1"/>
    <dgm:cxn modelId="{70D6B34A-B652-44EA-986C-14AE9B2E86FA}" type="presOf" srcId="{760645FA-7192-4711-93D5-B0ACC60AEA8E}" destId="{EC94007C-2F59-4088-978C-A3AC6A340C7F}" srcOrd="1" destOrd="0" presId="urn:microsoft.com/office/officeart/2005/8/layout/list1"/>
    <dgm:cxn modelId="{97FFCE6E-9E72-430C-8391-4558A8814913}" srcId="{4F924CBB-1D11-491E-B20A-6F43D968E4ED}" destId="{511743FC-BC84-4130-847F-F4F277EE2C92}" srcOrd="3" destOrd="0" parTransId="{AB5251BA-6810-4107-B57C-7AC555C0D394}" sibTransId="{87DEF32A-22E7-4FD7-9DA4-CADE47223568}"/>
    <dgm:cxn modelId="{B2B17952-99C6-44D9-B62D-00BC5FB243DC}" type="presOf" srcId="{2F0B617E-64FB-4D68-9E7D-78E36E66D997}" destId="{EAA90E86-3F9F-452D-A2C5-80F45A298CFB}" srcOrd="1" destOrd="0" presId="urn:microsoft.com/office/officeart/2005/8/layout/list1"/>
    <dgm:cxn modelId="{6E253F8E-58B8-4746-B9F3-920A036084C9}" type="presOf" srcId="{511743FC-BC84-4130-847F-F4F277EE2C92}" destId="{3B7C4E19-D58A-4595-A643-1639D6AA836A}" srcOrd="1" destOrd="0" presId="urn:microsoft.com/office/officeart/2005/8/layout/list1"/>
    <dgm:cxn modelId="{1BEB1392-1F2A-464B-9C7E-845AC9691016}" srcId="{4F924CBB-1D11-491E-B20A-6F43D968E4ED}" destId="{2765D8C9-732E-4197-B552-9DBD68B6C3C8}" srcOrd="2" destOrd="0" parTransId="{020D027A-175E-41D7-8B1D-8D0F97D1361F}" sibTransId="{A3125FF7-F655-42BB-A002-FC196C8EA759}"/>
    <dgm:cxn modelId="{350450BD-68E7-4810-ABB2-7A9658DB52A1}" type="presOf" srcId="{511743FC-BC84-4130-847F-F4F277EE2C92}" destId="{2B2EF223-C733-4A94-A380-F6F433CD3157}" srcOrd="0" destOrd="0" presId="urn:microsoft.com/office/officeart/2005/8/layout/list1"/>
    <dgm:cxn modelId="{2ABDDDC8-12FA-41C9-8F81-79292EC52AD6}" type="presOf" srcId="{2765D8C9-732E-4197-B552-9DBD68B6C3C8}" destId="{E9A08CD3-FFE0-4743-AE39-BAE8A4F53E97}" srcOrd="0" destOrd="0" presId="urn:microsoft.com/office/officeart/2005/8/layout/list1"/>
    <dgm:cxn modelId="{5A9EEAD5-0CCC-4E45-9558-26D83E302AF6}" type="presOf" srcId="{2765D8C9-732E-4197-B552-9DBD68B6C3C8}" destId="{5E3B2608-F237-48A4-8C29-C41B776F441B}" srcOrd="1" destOrd="0" presId="urn:microsoft.com/office/officeart/2005/8/layout/list1"/>
    <dgm:cxn modelId="{95C51BDF-7226-4655-9175-0BE5CB19DCEF}" srcId="{4F924CBB-1D11-491E-B20A-6F43D968E4ED}" destId="{760645FA-7192-4711-93D5-B0ACC60AEA8E}" srcOrd="0" destOrd="0" parTransId="{780C6D45-3D7A-4D9B-99D5-0E817E61558F}" sibTransId="{685E7844-3F3A-4950-859A-3467CFE701E1}"/>
    <dgm:cxn modelId="{8B353DF7-57D8-45B8-B7C8-39B438AF58C3}" srcId="{4F924CBB-1D11-491E-B20A-6F43D968E4ED}" destId="{2F0B617E-64FB-4D68-9E7D-78E36E66D997}" srcOrd="1" destOrd="0" parTransId="{AD008AB2-BD48-4E30-903A-A2F94ADEAB6E}" sibTransId="{6446FB65-2B1A-4DF4-8EF7-EBC6EB671B4A}"/>
    <dgm:cxn modelId="{AEB1DD4B-ABB6-47F1-876F-B2BD5A8EADBC}" type="presParOf" srcId="{4A365640-FF06-4001-A2F2-C2FEC72479E0}" destId="{9D506BC6-2C49-4D90-A2D1-3DB3A74DC666}" srcOrd="0" destOrd="0" presId="urn:microsoft.com/office/officeart/2005/8/layout/list1"/>
    <dgm:cxn modelId="{EFFF6D3A-3286-4BFC-A18E-0B58AD2A222D}" type="presParOf" srcId="{9D506BC6-2C49-4D90-A2D1-3DB3A74DC666}" destId="{8A75FCF4-1528-40E5-8D85-6935F587D1F7}" srcOrd="0" destOrd="0" presId="urn:microsoft.com/office/officeart/2005/8/layout/list1"/>
    <dgm:cxn modelId="{C7482232-A9B2-4E40-A4EB-F90C2ADAAA00}" type="presParOf" srcId="{9D506BC6-2C49-4D90-A2D1-3DB3A74DC666}" destId="{EC94007C-2F59-4088-978C-A3AC6A340C7F}" srcOrd="1" destOrd="0" presId="urn:microsoft.com/office/officeart/2005/8/layout/list1"/>
    <dgm:cxn modelId="{5936CD4C-C152-4CEB-94E2-430AD30FC579}" type="presParOf" srcId="{4A365640-FF06-4001-A2F2-C2FEC72479E0}" destId="{E241EB25-DF5C-418E-8A6C-0CC9531CBCA0}" srcOrd="1" destOrd="0" presId="urn:microsoft.com/office/officeart/2005/8/layout/list1"/>
    <dgm:cxn modelId="{6BE03216-17FD-429B-A59A-1E2897D05569}" type="presParOf" srcId="{4A365640-FF06-4001-A2F2-C2FEC72479E0}" destId="{07960EBF-6E60-4E39-950D-415D24F5C837}" srcOrd="2" destOrd="0" presId="urn:microsoft.com/office/officeart/2005/8/layout/list1"/>
    <dgm:cxn modelId="{5F99A37C-7B75-45E9-9AE6-C66E3EDA4697}" type="presParOf" srcId="{4A365640-FF06-4001-A2F2-C2FEC72479E0}" destId="{9A514638-7990-4237-A443-6D7547D974DC}" srcOrd="3" destOrd="0" presId="urn:microsoft.com/office/officeart/2005/8/layout/list1"/>
    <dgm:cxn modelId="{A0C19FC9-25A8-4FF5-9526-6DFC29B7B3BE}" type="presParOf" srcId="{4A365640-FF06-4001-A2F2-C2FEC72479E0}" destId="{CDB74131-D06C-4FE3-A5F7-A45EDC1607BF}" srcOrd="4" destOrd="0" presId="urn:microsoft.com/office/officeart/2005/8/layout/list1"/>
    <dgm:cxn modelId="{C675E308-AD06-4D05-9548-6BF4B0EE3D42}" type="presParOf" srcId="{CDB74131-D06C-4FE3-A5F7-A45EDC1607BF}" destId="{A3770B3C-65BD-411F-AD25-36164CB98031}" srcOrd="0" destOrd="0" presId="urn:microsoft.com/office/officeart/2005/8/layout/list1"/>
    <dgm:cxn modelId="{E28E67F0-EA83-4850-BCB6-28EF16AA316A}" type="presParOf" srcId="{CDB74131-D06C-4FE3-A5F7-A45EDC1607BF}" destId="{EAA90E86-3F9F-452D-A2C5-80F45A298CFB}" srcOrd="1" destOrd="0" presId="urn:microsoft.com/office/officeart/2005/8/layout/list1"/>
    <dgm:cxn modelId="{D591CACF-417A-4C30-899C-6FD13782E5D9}" type="presParOf" srcId="{4A365640-FF06-4001-A2F2-C2FEC72479E0}" destId="{9949EC22-64F3-4398-91F9-3946FF8AE2E1}" srcOrd="5" destOrd="0" presId="urn:microsoft.com/office/officeart/2005/8/layout/list1"/>
    <dgm:cxn modelId="{66718E99-442B-4A7F-9951-08166EC0AFB4}" type="presParOf" srcId="{4A365640-FF06-4001-A2F2-C2FEC72479E0}" destId="{BBFA3C9C-2D4E-4816-BD0C-40FF49DB5925}" srcOrd="6" destOrd="0" presId="urn:microsoft.com/office/officeart/2005/8/layout/list1"/>
    <dgm:cxn modelId="{41CFBDBB-AE8F-4A14-A502-9A4D4DF38B54}" type="presParOf" srcId="{4A365640-FF06-4001-A2F2-C2FEC72479E0}" destId="{B9CAB532-155B-427E-9FEC-43B2029196E4}" srcOrd="7" destOrd="0" presId="urn:microsoft.com/office/officeart/2005/8/layout/list1"/>
    <dgm:cxn modelId="{017001B9-FEFB-4480-AEE3-49169BB5885A}" type="presParOf" srcId="{4A365640-FF06-4001-A2F2-C2FEC72479E0}" destId="{ECB9E675-F8EB-4054-9A50-E375CF197D7B}" srcOrd="8" destOrd="0" presId="urn:microsoft.com/office/officeart/2005/8/layout/list1"/>
    <dgm:cxn modelId="{227D2B67-2E1F-476D-8362-0E6A53057FDE}" type="presParOf" srcId="{ECB9E675-F8EB-4054-9A50-E375CF197D7B}" destId="{E9A08CD3-FFE0-4743-AE39-BAE8A4F53E97}" srcOrd="0" destOrd="0" presId="urn:microsoft.com/office/officeart/2005/8/layout/list1"/>
    <dgm:cxn modelId="{E3EFF53F-2EE4-44CD-AE80-C25505AE6ED2}" type="presParOf" srcId="{ECB9E675-F8EB-4054-9A50-E375CF197D7B}" destId="{5E3B2608-F237-48A4-8C29-C41B776F441B}" srcOrd="1" destOrd="0" presId="urn:microsoft.com/office/officeart/2005/8/layout/list1"/>
    <dgm:cxn modelId="{C738E4D7-3AE4-4D58-9F28-BDF338E64AE7}" type="presParOf" srcId="{4A365640-FF06-4001-A2F2-C2FEC72479E0}" destId="{E25A2EA4-C9BA-4F1B-932B-6304E7116BDE}" srcOrd="9" destOrd="0" presId="urn:microsoft.com/office/officeart/2005/8/layout/list1"/>
    <dgm:cxn modelId="{81616060-4ACA-446D-81E7-EA6D68197DB2}" type="presParOf" srcId="{4A365640-FF06-4001-A2F2-C2FEC72479E0}" destId="{4753F353-7489-4E6F-818D-5B5ABB489E0F}" srcOrd="10" destOrd="0" presId="urn:microsoft.com/office/officeart/2005/8/layout/list1"/>
    <dgm:cxn modelId="{93D0996A-3570-4D6E-B0CC-BB95AFF5980D}" type="presParOf" srcId="{4A365640-FF06-4001-A2F2-C2FEC72479E0}" destId="{A6AB0713-8584-4EC5-87A4-5727A9E2FD97}" srcOrd="11" destOrd="0" presId="urn:microsoft.com/office/officeart/2005/8/layout/list1"/>
    <dgm:cxn modelId="{D5C41399-8748-45CB-802F-5F827C43B0CF}" type="presParOf" srcId="{4A365640-FF06-4001-A2F2-C2FEC72479E0}" destId="{BD16FC24-37C5-43CC-B023-A51F4F2091D2}" srcOrd="12" destOrd="0" presId="urn:microsoft.com/office/officeart/2005/8/layout/list1"/>
    <dgm:cxn modelId="{E14B00F1-5134-40FD-BC0F-FE2029B9A566}" type="presParOf" srcId="{BD16FC24-37C5-43CC-B023-A51F4F2091D2}" destId="{2B2EF223-C733-4A94-A380-F6F433CD3157}" srcOrd="0" destOrd="0" presId="urn:microsoft.com/office/officeart/2005/8/layout/list1"/>
    <dgm:cxn modelId="{2C3B1BC3-7703-4233-B264-D92505CF6E26}" type="presParOf" srcId="{BD16FC24-37C5-43CC-B023-A51F4F2091D2}" destId="{3B7C4E19-D58A-4595-A643-1639D6AA836A}" srcOrd="1" destOrd="0" presId="urn:microsoft.com/office/officeart/2005/8/layout/list1"/>
    <dgm:cxn modelId="{46C96A0E-20A2-4B2F-9F84-8BCF057A67F0}" type="presParOf" srcId="{4A365640-FF06-4001-A2F2-C2FEC72479E0}" destId="{14C894AC-0F9D-456C-A32B-EECFB9C3A570}" srcOrd="13" destOrd="0" presId="urn:microsoft.com/office/officeart/2005/8/layout/list1"/>
    <dgm:cxn modelId="{E8488217-2994-419A-8924-25A5A3588E45}" type="presParOf" srcId="{4A365640-FF06-4001-A2F2-C2FEC72479E0}" destId="{3580F7CF-AA6F-4259-8503-87299CB0C383}" srcOrd="14"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7960EBF-6E60-4E39-950D-415D24F5C837}">
      <dsp:nvSpPr>
        <dsp:cNvPr id="0" name=""/>
        <dsp:cNvSpPr/>
      </dsp:nvSpPr>
      <dsp:spPr>
        <a:xfrm>
          <a:off x="0" y="428160"/>
          <a:ext cx="11176000" cy="7308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C94007C-2F59-4088-978C-A3AC6A340C7F}">
      <dsp:nvSpPr>
        <dsp:cNvPr id="0" name=""/>
        <dsp:cNvSpPr/>
      </dsp:nvSpPr>
      <dsp:spPr>
        <a:xfrm>
          <a:off x="558800" y="120"/>
          <a:ext cx="7823200" cy="856080"/>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5698" tIns="0" rIns="295698" bIns="0" numCol="1" spcCol="1270" anchor="ctr" anchorCtr="0">
          <a:noAutofit/>
        </a:bodyPr>
        <a:lstStyle/>
        <a:p>
          <a:pPr marL="0" lvl="0" indent="0" algn="l" defTabSz="1289050">
            <a:lnSpc>
              <a:spcPct val="90000"/>
            </a:lnSpc>
            <a:spcBef>
              <a:spcPct val="0"/>
            </a:spcBef>
            <a:spcAft>
              <a:spcPct val="35000"/>
            </a:spcAft>
            <a:buNone/>
          </a:pPr>
          <a:r>
            <a:rPr lang="zh-CN" altLang="en-US" sz="2900" kern="1200" dirty="0"/>
            <a:t>电码本</a:t>
          </a:r>
          <a:r>
            <a:rPr lang="en-US" altLang="en-US" sz="2900" kern="1200" dirty="0"/>
            <a:t>(ECB)</a:t>
          </a:r>
          <a:r>
            <a:rPr lang="zh-CN" altLang="en-US" sz="2900" kern="1200" dirty="0"/>
            <a:t>模式</a:t>
          </a:r>
        </a:p>
      </dsp:txBody>
      <dsp:txXfrm>
        <a:off x="600590" y="41910"/>
        <a:ext cx="7739620" cy="772500"/>
      </dsp:txXfrm>
    </dsp:sp>
    <dsp:sp modelId="{BBFA3C9C-2D4E-4816-BD0C-40FF49DB5925}">
      <dsp:nvSpPr>
        <dsp:cNvPr id="0" name=""/>
        <dsp:cNvSpPr/>
      </dsp:nvSpPr>
      <dsp:spPr>
        <a:xfrm>
          <a:off x="0" y="1743600"/>
          <a:ext cx="11176000" cy="7308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AA90E86-3F9F-452D-A2C5-80F45A298CFB}">
      <dsp:nvSpPr>
        <dsp:cNvPr id="0" name=""/>
        <dsp:cNvSpPr/>
      </dsp:nvSpPr>
      <dsp:spPr>
        <a:xfrm>
          <a:off x="558800" y="1315560"/>
          <a:ext cx="7823200" cy="856080"/>
        </a:xfrm>
        <a:prstGeom prst="roundRect">
          <a:avLst/>
        </a:prstGeom>
        <a:solidFill>
          <a:srgbClr val="00B0F0"/>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5698" tIns="0" rIns="295698" bIns="0" numCol="1" spcCol="1270" anchor="ctr" anchorCtr="0">
          <a:noAutofit/>
        </a:bodyPr>
        <a:lstStyle/>
        <a:p>
          <a:pPr marL="0" lvl="0" indent="0" algn="l" defTabSz="1289050">
            <a:lnSpc>
              <a:spcPct val="90000"/>
            </a:lnSpc>
            <a:spcBef>
              <a:spcPct val="0"/>
            </a:spcBef>
            <a:spcAft>
              <a:spcPct val="35000"/>
            </a:spcAft>
            <a:buNone/>
          </a:pPr>
          <a:r>
            <a:rPr lang="zh-CN" altLang="en-US" sz="2900" kern="1200" dirty="0">
              <a:solidFill>
                <a:srgbClr val="FFFFFF"/>
              </a:solidFill>
              <a:latin typeface="黑体"/>
              <a:ea typeface="黑体"/>
              <a:cs typeface="+mn-cs"/>
            </a:rPr>
            <a:t>密码分组链接</a:t>
          </a:r>
          <a:r>
            <a:rPr lang="en-US" altLang="en-US" sz="2900" kern="1200" dirty="0">
              <a:solidFill>
                <a:srgbClr val="FFFFFF"/>
              </a:solidFill>
              <a:latin typeface="黑体"/>
              <a:ea typeface="黑体"/>
              <a:cs typeface="+mn-cs"/>
            </a:rPr>
            <a:t>(CBC)</a:t>
          </a:r>
          <a:r>
            <a:rPr lang="zh-CN" altLang="en-US" sz="2900" kern="1200" dirty="0">
              <a:solidFill>
                <a:srgbClr val="FFFFFF"/>
              </a:solidFill>
              <a:latin typeface="黑体"/>
              <a:ea typeface="黑体"/>
              <a:cs typeface="+mn-cs"/>
            </a:rPr>
            <a:t>模式</a:t>
          </a:r>
        </a:p>
      </dsp:txBody>
      <dsp:txXfrm>
        <a:off x="600590" y="1357350"/>
        <a:ext cx="7739620" cy="772500"/>
      </dsp:txXfrm>
    </dsp:sp>
    <dsp:sp modelId="{4753F353-7489-4E6F-818D-5B5ABB489E0F}">
      <dsp:nvSpPr>
        <dsp:cNvPr id="0" name=""/>
        <dsp:cNvSpPr/>
      </dsp:nvSpPr>
      <dsp:spPr>
        <a:xfrm>
          <a:off x="0" y="3059040"/>
          <a:ext cx="11176000" cy="7308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E3B2608-F237-48A4-8C29-C41B776F441B}">
      <dsp:nvSpPr>
        <dsp:cNvPr id="0" name=""/>
        <dsp:cNvSpPr/>
      </dsp:nvSpPr>
      <dsp:spPr>
        <a:xfrm>
          <a:off x="558800" y="2631000"/>
          <a:ext cx="7823200" cy="856080"/>
        </a:xfrm>
        <a:prstGeom prst="roundRect">
          <a:avLst/>
        </a:prstGeom>
        <a:solidFill>
          <a:srgbClr val="00B0F0"/>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5698" tIns="0" rIns="295698" bIns="0" numCol="1" spcCol="1270" anchor="ctr" anchorCtr="0">
          <a:noAutofit/>
        </a:bodyPr>
        <a:lstStyle/>
        <a:p>
          <a:pPr marL="0" lvl="0" indent="0" algn="l" defTabSz="1289050">
            <a:lnSpc>
              <a:spcPct val="90000"/>
            </a:lnSpc>
            <a:spcBef>
              <a:spcPct val="0"/>
            </a:spcBef>
            <a:spcAft>
              <a:spcPct val="35000"/>
            </a:spcAft>
            <a:buNone/>
          </a:pPr>
          <a:r>
            <a:rPr lang="zh-CN" altLang="en-US" sz="2900" kern="1200" dirty="0">
              <a:solidFill>
                <a:srgbClr val="FFFFFF"/>
              </a:solidFill>
              <a:latin typeface="黑体"/>
              <a:ea typeface="黑体"/>
              <a:cs typeface="+mn-cs"/>
            </a:rPr>
            <a:t>密码反馈</a:t>
          </a:r>
          <a:r>
            <a:rPr lang="en-US" altLang="en-US" sz="2900" kern="1200" dirty="0">
              <a:solidFill>
                <a:srgbClr val="FFFFFF"/>
              </a:solidFill>
              <a:latin typeface="黑体"/>
              <a:ea typeface="黑体"/>
              <a:cs typeface="+mn-cs"/>
            </a:rPr>
            <a:t>(CFB)</a:t>
          </a:r>
          <a:r>
            <a:rPr lang="zh-CN" altLang="en-US" sz="2900" kern="1200" dirty="0">
              <a:solidFill>
                <a:srgbClr val="FFFFFF"/>
              </a:solidFill>
              <a:latin typeface="黑体"/>
              <a:ea typeface="黑体"/>
              <a:cs typeface="+mn-cs"/>
            </a:rPr>
            <a:t>模式</a:t>
          </a:r>
        </a:p>
      </dsp:txBody>
      <dsp:txXfrm>
        <a:off x="600590" y="2672790"/>
        <a:ext cx="7739620" cy="772500"/>
      </dsp:txXfrm>
    </dsp:sp>
    <dsp:sp modelId="{3580F7CF-AA6F-4259-8503-87299CB0C383}">
      <dsp:nvSpPr>
        <dsp:cNvPr id="0" name=""/>
        <dsp:cNvSpPr/>
      </dsp:nvSpPr>
      <dsp:spPr>
        <a:xfrm>
          <a:off x="0" y="4374479"/>
          <a:ext cx="11176000" cy="7308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B7C4E19-D58A-4595-A643-1639D6AA836A}">
      <dsp:nvSpPr>
        <dsp:cNvPr id="0" name=""/>
        <dsp:cNvSpPr/>
      </dsp:nvSpPr>
      <dsp:spPr>
        <a:xfrm>
          <a:off x="558800" y="3946440"/>
          <a:ext cx="7823200" cy="856080"/>
        </a:xfrm>
        <a:prstGeom prst="roundRect">
          <a:avLst/>
        </a:prstGeom>
        <a:solidFill>
          <a:srgbClr val="00B0F0"/>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5698" tIns="0" rIns="295698" bIns="0" numCol="1" spcCol="1270" anchor="ctr" anchorCtr="0">
          <a:noAutofit/>
        </a:bodyPr>
        <a:lstStyle/>
        <a:p>
          <a:pPr marL="0" lvl="0" indent="0" algn="l" defTabSz="1289050">
            <a:lnSpc>
              <a:spcPct val="90000"/>
            </a:lnSpc>
            <a:spcBef>
              <a:spcPct val="0"/>
            </a:spcBef>
            <a:spcAft>
              <a:spcPct val="35000"/>
            </a:spcAft>
            <a:buNone/>
          </a:pPr>
          <a:r>
            <a:rPr lang="zh-CN" altLang="en-US" sz="2900" kern="1200" dirty="0">
              <a:solidFill>
                <a:srgbClr val="FFFFFF"/>
              </a:solidFill>
              <a:latin typeface="黑体"/>
              <a:ea typeface="黑体"/>
              <a:cs typeface="+mn-cs"/>
            </a:rPr>
            <a:t>输出反馈</a:t>
          </a:r>
          <a:r>
            <a:rPr lang="en-US" altLang="en-US" sz="2900" kern="1200" dirty="0">
              <a:solidFill>
                <a:srgbClr val="FFFFFF"/>
              </a:solidFill>
              <a:latin typeface="黑体"/>
              <a:ea typeface="黑体"/>
              <a:cs typeface="+mn-cs"/>
            </a:rPr>
            <a:t>(OFB)</a:t>
          </a:r>
          <a:r>
            <a:rPr lang="zh-CN" altLang="en-US" sz="2900" kern="1200" dirty="0">
              <a:solidFill>
                <a:srgbClr val="FFFFFF"/>
              </a:solidFill>
              <a:latin typeface="黑体"/>
              <a:ea typeface="黑体"/>
              <a:cs typeface="+mn-cs"/>
            </a:rPr>
            <a:t>模式</a:t>
          </a:r>
        </a:p>
      </dsp:txBody>
      <dsp:txXfrm>
        <a:off x="600590" y="3988230"/>
        <a:ext cx="7739620" cy="772500"/>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2.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434"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00"/>
            </a:lvl1pPr>
          </a:lstStyle>
          <a:p>
            <a:pPr>
              <a:defRPr/>
            </a:pPr>
            <a:endParaRPr lang="en-US" altLang="zh-CN"/>
          </a:p>
        </p:txBody>
      </p:sp>
      <p:sp>
        <p:nvSpPr>
          <p:cNvPr id="18435" name="Rectangle 3"/>
          <p:cNvSpPr>
            <a:spLocks noGrp="1" noChangeArrowheads="1"/>
          </p:cNvSpPr>
          <p:nvPr>
            <p:ph type="dt" sz="quarter"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vl1pPr>
          </a:lstStyle>
          <a:p>
            <a:pPr>
              <a:defRPr/>
            </a:pPr>
            <a:endParaRPr lang="en-US" altLang="zh-CN"/>
          </a:p>
        </p:txBody>
      </p:sp>
      <p:sp>
        <p:nvSpPr>
          <p:cNvPr id="18436" name="Rectangle 4"/>
          <p:cNvSpPr>
            <a:spLocks noGrp="1" noChangeArrowheads="1"/>
          </p:cNvSpPr>
          <p:nvPr>
            <p:ph type="ftr" sz="quarter" idx="2"/>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vl1pPr>
          </a:lstStyle>
          <a:p>
            <a:pPr>
              <a:defRPr/>
            </a:pPr>
            <a:endParaRPr lang="en-US" altLang="zh-CN"/>
          </a:p>
        </p:txBody>
      </p:sp>
      <p:sp>
        <p:nvSpPr>
          <p:cNvPr id="18437" name="Rectangle 5"/>
          <p:cNvSpPr>
            <a:spLocks noGrp="1" noChangeArrowheads="1"/>
          </p:cNvSpPr>
          <p:nvPr>
            <p:ph type="sldNum" sz="quarter" idx="3"/>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vl1pPr>
          </a:lstStyle>
          <a:p>
            <a:fld id="{23FF49EB-0503-4CC6-98F0-DA0ABEE077E7}" type="slidenum">
              <a:rPr lang="en-US" altLang="zh-CN"/>
              <a:pPr/>
              <a:t>‹#›</a:t>
            </a:fld>
            <a:endParaRPr lang="en-US" altLang="zh-CN"/>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578"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00"/>
            </a:lvl1pPr>
          </a:lstStyle>
          <a:p>
            <a:pPr>
              <a:defRPr/>
            </a:pPr>
            <a:endParaRPr lang="en-US" altLang="zh-CN"/>
          </a:p>
        </p:txBody>
      </p:sp>
      <p:sp>
        <p:nvSpPr>
          <p:cNvPr id="24579" name="Rectangle 3"/>
          <p:cNvSpPr>
            <a:spLocks noGrp="1" noChangeArrowheads="1"/>
          </p:cNvSpPr>
          <p:nvPr>
            <p:ph type="dt"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vl1pPr>
          </a:lstStyle>
          <a:p>
            <a:pPr>
              <a:defRPr/>
            </a:pPr>
            <a:endParaRPr lang="en-US" altLang="zh-CN"/>
          </a:p>
        </p:txBody>
      </p:sp>
      <p:sp>
        <p:nvSpPr>
          <p:cNvPr id="78852" name="Rectangle 4"/>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24581" name="Rectangle 5"/>
          <p:cNvSpPr>
            <a:spLocks noGrp="1" noChangeArrowheads="1"/>
          </p:cNvSpPr>
          <p:nvPr>
            <p:ph type="body" sz="quarter" idx="3"/>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noProof="0"/>
              <a:t>Click to edit Master text styles</a:t>
            </a:r>
          </a:p>
          <a:p>
            <a:pPr lvl="1"/>
            <a:r>
              <a:rPr lang="en-US" altLang="zh-CN" noProof="0"/>
              <a:t>Second level</a:t>
            </a:r>
          </a:p>
          <a:p>
            <a:pPr lvl="2"/>
            <a:r>
              <a:rPr lang="en-US" altLang="zh-CN" noProof="0"/>
              <a:t>Third level</a:t>
            </a:r>
          </a:p>
          <a:p>
            <a:pPr lvl="3"/>
            <a:r>
              <a:rPr lang="en-US" altLang="zh-CN" noProof="0"/>
              <a:t>Fourth level</a:t>
            </a:r>
          </a:p>
          <a:p>
            <a:pPr lvl="4"/>
            <a:r>
              <a:rPr lang="en-US" altLang="zh-CN" noProof="0"/>
              <a:t>Fifth level</a:t>
            </a:r>
          </a:p>
        </p:txBody>
      </p:sp>
      <p:sp>
        <p:nvSpPr>
          <p:cNvPr id="24582" name="Rectangle 6"/>
          <p:cNvSpPr>
            <a:spLocks noGrp="1" noChangeArrowheads="1"/>
          </p:cNvSpPr>
          <p:nvPr>
            <p:ph type="ftr" sz="quarter" idx="4"/>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vl1pPr>
          </a:lstStyle>
          <a:p>
            <a:pPr>
              <a:defRPr/>
            </a:pPr>
            <a:endParaRPr lang="en-US" altLang="zh-CN"/>
          </a:p>
        </p:txBody>
      </p:sp>
      <p:sp>
        <p:nvSpPr>
          <p:cNvPr id="24583" name="Rectangle 7"/>
          <p:cNvSpPr>
            <a:spLocks noGrp="1" noChangeArrowheads="1"/>
          </p:cNvSpPr>
          <p:nvPr>
            <p:ph type="sldNum" sz="quarter" idx="5"/>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vl1pPr>
          </a:lstStyle>
          <a:p>
            <a:fld id="{781CA12D-3E24-40DD-875F-1543712EF3C3}" type="slidenum">
              <a:rPr lang="en-US" altLang="zh-CN"/>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81CA12D-3E24-40DD-875F-1543712EF3C3}" type="slidenum">
              <a:rPr lang="en-US" altLang="zh-CN" smtClean="0"/>
              <a:pPr/>
              <a:t>17</a:t>
            </a:fld>
            <a:endParaRPr lang="en-US" altLang="zh-CN"/>
          </a:p>
        </p:txBody>
      </p:sp>
    </p:spTree>
    <p:extLst>
      <p:ext uri="{BB962C8B-B14F-4D97-AF65-F5344CB8AC3E}">
        <p14:creationId xmlns:p14="http://schemas.microsoft.com/office/powerpoint/2010/main" val="36173046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81CA12D-3E24-40DD-875F-1543712EF3C3}" type="slidenum">
              <a:rPr lang="en-US" altLang="zh-CN" smtClean="0"/>
              <a:pPr/>
              <a:t>18</a:t>
            </a:fld>
            <a:endParaRPr lang="en-US" altLang="zh-CN"/>
          </a:p>
        </p:txBody>
      </p:sp>
    </p:spTree>
    <p:extLst>
      <p:ext uri="{BB962C8B-B14F-4D97-AF65-F5344CB8AC3E}">
        <p14:creationId xmlns:p14="http://schemas.microsoft.com/office/powerpoint/2010/main" val="68525932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2.xml"/><Relationship Id="rId1" Type="http://schemas.openxmlformats.org/officeDocument/2006/relationships/vmlDrawing" Target="../drawings/vmlDrawing2.vml"/><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4.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gray">
      <p:bgPr>
        <a:solidFill>
          <a:schemeClr val="bg1"/>
        </a:solidFill>
        <a:effectLst/>
      </p:bgPr>
    </p:bg>
    <p:spTree>
      <p:nvGrpSpPr>
        <p:cNvPr id="1" name=""/>
        <p:cNvGrpSpPr/>
        <p:nvPr/>
      </p:nvGrpSpPr>
      <p:grpSpPr>
        <a:xfrm>
          <a:off x="0" y="0"/>
          <a:ext cx="0" cy="0"/>
          <a:chOff x="0" y="0"/>
          <a:chExt cx="0" cy="0"/>
        </a:xfrm>
      </p:grpSpPr>
      <p:grpSp>
        <p:nvGrpSpPr>
          <p:cNvPr id="4" name="Group 2"/>
          <p:cNvGrpSpPr>
            <a:grpSpLocks/>
          </p:cNvGrpSpPr>
          <p:nvPr/>
        </p:nvGrpSpPr>
        <p:grpSpPr bwMode="auto">
          <a:xfrm>
            <a:off x="33867" y="-996950"/>
            <a:ext cx="12141200" cy="7842250"/>
            <a:chOff x="16" y="-628"/>
            <a:chExt cx="5736" cy="4940"/>
          </a:xfrm>
        </p:grpSpPr>
        <p:pic>
          <p:nvPicPr>
            <p:cNvPr id="5" name="Picture 3" descr="back_b"/>
            <p:cNvPicPr>
              <a:picLocks noChangeAspect="1" noChangeArrowheads="1"/>
            </p:cNvPicPr>
            <p:nvPr userDrawn="1"/>
          </p:nvPicPr>
          <p:blipFill>
            <a:blip r:embed="rId2"/>
            <a:srcRect/>
            <a:stretch>
              <a:fillRect/>
            </a:stretch>
          </p:blipFill>
          <p:spPr bwMode="auto">
            <a:xfrm>
              <a:off x="24" y="391"/>
              <a:ext cx="5728" cy="3921"/>
            </a:xfrm>
            <a:prstGeom prst="rect">
              <a:avLst/>
            </a:prstGeom>
            <a:gradFill rotWithShape="1">
              <a:gsLst>
                <a:gs pos="0">
                  <a:schemeClr val="tx2">
                    <a:gamma/>
                    <a:shade val="36471"/>
                    <a:invGamma/>
                  </a:schemeClr>
                </a:gs>
                <a:gs pos="100000">
                  <a:schemeClr val="tx2"/>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pic>
        <p:sp>
          <p:nvSpPr>
            <p:cNvPr id="6" name="Freeform 4"/>
            <p:cNvSpPr>
              <a:spLocks/>
            </p:cNvSpPr>
            <p:nvPr userDrawn="1"/>
          </p:nvSpPr>
          <p:spPr bwMode="gray">
            <a:xfrm>
              <a:off x="16" y="-628"/>
              <a:ext cx="5712" cy="2676"/>
            </a:xfrm>
            <a:custGeom>
              <a:avLst/>
              <a:gdLst>
                <a:gd name="T0" fmla="*/ 0 w 5738"/>
                <a:gd name="T1" fmla="*/ 1543 h 2692"/>
                <a:gd name="T2" fmla="*/ 5374 w 5738"/>
                <a:gd name="T3" fmla="*/ 2581 h 2692"/>
                <a:gd name="T4" fmla="*/ 5556 w 5738"/>
                <a:gd name="T5" fmla="*/ 2475 h 2692"/>
                <a:gd name="T6" fmla="*/ 5558 w 5738"/>
                <a:gd name="T7" fmla="*/ 613 h 2692"/>
                <a:gd name="T8" fmla="*/ 22 w 5738"/>
                <a:gd name="T9" fmla="*/ 613 h 2692"/>
                <a:gd name="T10" fmla="*/ 12 w 5738"/>
                <a:gd name="T11" fmla="*/ 1548 h 269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738" h="2692">
                  <a:moveTo>
                    <a:pt x="0" y="1607"/>
                  </a:moveTo>
                  <a:cubicBezTo>
                    <a:pt x="4478" y="0"/>
                    <a:pt x="5523" y="2457"/>
                    <a:pt x="5548" y="2692"/>
                  </a:cubicBezTo>
                  <a:lnTo>
                    <a:pt x="5736" y="2580"/>
                  </a:lnTo>
                  <a:lnTo>
                    <a:pt x="5738" y="641"/>
                  </a:lnTo>
                  <a:lnTo>
                    <a:pt x="22" y="641"/>
                  </a:lnTo>
                  <a:cubicBezTo>
                    <a:pt x="22" y="641"/>
                    <a:pt x="12" y="1613"/>
                    <a:pt x="12" y="1613"/>
                  </a:cubicBezTo>
                </a:path>
              </a:pathLst>
            </a:custGeom>
            <a:solidFill>
              <a:schemeClr val="tx2"/>
            </a:solidFill>
            <a:ln>
              <a:noFill/>
            </a:ln>
            <a:effectLst/>
            <a:extLst>
              <a:ext uri="{91240B29-F687-4F45-9708-019B960494DF}">
                <a14:hiddenLine xmlns:a14="http://schemas.microsoft.com/office/drawing/2010/main" w="38100" cmpd="sng">
                  <a:solidFill>
                    <a:schemeClr val="tx2"/>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7" name="Group 5"/>
          <p:cNvGrpSpPr>
            <a:grpSpLocks/>
          </p:cNvGrpSpPr>
          <p:nvPr/>
        </p:nvGrpSpPr>
        <p:grpSpPr bwMode="auto">
          <a:xfrm>
            <a:off x="0" y="3175"/>
            <a:ext cx="12192000" cy="6854825"/>
            <a:chOff x="0" y="2"/>
            <a:chExt cx="5760" cy="4318"/>
          </a:xfrm>
        </p:grpSpPr>
        <p:sp>
          <p:nvSpPr>
            <p:cNvPr id="8" name="Freeform 6"/>
            <p:cNvSpPr>
              <a:spLocks/>
            </p:cNvSpPr>
            <p:nvPr userDrawn="1"/>
          </p:nvSpPr>
          <p:spPr bwMode="gray">
            <a:xfrm>
              <a:off x="5475" y="3"/>
              <a:ext cx="281" cy="344"/>
            </a:xfrm>
            <a:custGeom>
              <a:avLst/>
              <a:gdLst>
                <a:gd name="T0" fmla="*/ 0 w 281"/>
                <a:gd name="T1" fmla="*/ 0 h 348"/>
                <a:gd name="T2" fmla="*/ 202 w 281"/>
                <a:gd name="T3" fmla="*/ 89 h 348"/>
                <a:gd name="T4" fmla="*/ 281 w 281"/>
                <a:gd name="T5" fmla="*/ 304 h 348"/>
                <a:gd name="T6" fmla="*/ 281 w 281"/>
                <a:gd name="T7" fmla="*/ 0 h 34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1" h="348">
                  <a:moveTo>
                    <a:pt x="0" y="0"/>
                  </a:moveTo>
                  <a:cubicBezTo>
                    <a:pt x="33" y="16"/>
                    <a:pt x="125" y="6"/>
                    <a:pt x="202" y="96"/>
                  </a:cubicBezTo>
                  <a:cubicBezTo>
                    <a:pt x="279" y="186"/>
                    <a:pt x="268" y="348"/>
                    <a:pt x="281" y="332"/>
                  </a:cubicBezTo>
                  <a:lnTo>
                    <a:pt x="281" y="0"/>
                  </a:lnTo>
                </a:path>
              </a:pathLst>
            </a:cu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9" name="Group 7"/>
            <p:cNvGrpSpPr>
              <a:grpSpLocks/>
            </p:cNvGrpSpPr>
            <p:nvPr userDrawn="1"/>
          </p:nvGrpSpPr>
          <p:grpSpPr bwMode="auto">
            <a:xfrm>
              <a:off x="0" y="2"/>
              <a:ext cx="5760" cy="4318"/>
              <a:chOff x="0" y="2"/>
              <a:chExt cx="5760" cy="4318"/>
            </a:xfrm>
          </p:grpSpPr>
          <p:sp>
            <p:nvSpPr>
              <p:cNvPr id="10" name="Freeform 8"/>
              <p:cNvSpPr>
                <a:spLocks/>
              </p:cNvSpPr>
              <p:nvPr userDrawn="1"/>
            </p:nvSpPr>
            <p:spPr bwMode="gray">
              <a:xfrm>
                <a:off x="0" y="4023"/>
                <a:ext cx="275" cy="297"/>
              </a:xfrm>
              <a:custGeom>
                <a:avLst/>
                <a:gdLst>
                  <a:gd name="T0" fmla="*/ 275 w 275"/>
                  <a:gd name="T1" fmla="*/ 291 h 297"/>
                  <a:gd name="T2" fmla="*/ 112 w 275"/>
                  <a:gd name="T3" fmla="*/ 211 h 297"/>
                  <a:gd name="T4" fmla="*/ 28 w 275"/>
                  <a:gd name="T5" fmla="*/ 127 h 297"/>
                  <a:gd name="T6" fmla="*/ 0 w 275"/>
                  <a:gd name="T7" fmla="*/ 0 h 297"/>
                  <a:gd name="T8" fmla="*/ 1 w 275"/>
                  <a:gd name="T9" fmla="*/ 297 h 29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75" h="297">
                    <a:moveTo>
                      <a:pt x="275" y="291"/>
                    </a:moveTo>
                    <a:lnTo>
                      <a:pt x="112" y="211"/>
                    </a:lnTo>
                    <a:lnTo>
                      <a:pt x="28" y="127"/>
                    </a:lnTo>
                    <a:lnTo>
                      <a:pt x="0" y="0"/>
                    </a:lnTo>
                    <a:lnTo>
                      <a:pt x="1" y="297"/>
                    </a:lnTo>
                  </a:path>
                </a:pathLst>
              </a:cu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 name="AutoShape 9"/>
              <p:cNvSpPr>
                <a:spLocks noChangeArrowheads="1"/>
              </p:cNvSpPr>
              <p:nvPr userDrawn="1"/>
            </p:nvSpPr>
            <p:spPr bwMode="gray">
              <a:xfrm>
                <a:off x="20" y="26"/>
                <a:ext cx="5715" cy="4265"/>
              </a:xfrm>
              <a:prstGeom prst="roundRect">
                <a:avLst>
                  <a:gd name="adj" fmla="val 6227"/>
                </a:avLst>
              </a:prstGeom>
              <a:noFill/>
              <a:ln w="76200">
                <a:solidFill>
                  <a:schemeClr val="bg1"/>
                </a:solidFill>
                <a:round/>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endParaRPr lang="zh-CN" altLang="en-US"/>
              </a:p>
            </p:txBody>
          </p:sp>
          <p:sp>
            <p:nvSpPr>
              <p:cNvPr id="12" name="Freeform 10"/>
              <p:cNvSpPr>
                <a:spLocks/>
              </p:cNvSpPr>
              <p:nvPr userDrawn="1"/>
            </p:nvSpPr>
            <p:spPr bwMode="gray">
              <a:xfrm>
                <a:off x="0" y="2"/>
                <a:ext cx="290" cy="315"/>
              </a:xfrm>
              <a:custGeom>
                <a:avLst/>
                <a:gdLst>
                  <a:gd name="T0" fmla="*/ 1 w 290"/>
                  <a:gd name="T1" fmla="*/ 315 h 315"/>
                  <a:gd name="T2" fmla="*/ 122 w 290"/>
                  <a:gd name="T3" fmla="*/ 97 h 315"/>
                  <a:gd name="T4" fmla="*/ 279 w 290"/>
                  <a:gd name="T5" fmla="*/ 0 h 315"/>
                  <a:gd name="T6" fmla="*/ 0 w 290"/>
                  <a:gd name="T7" fmla="*/ 1 h 31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90" h="315">
                    <a:moveTo>
                      <a:pt x="1" y="315"/>
                    </a:moveTo>
                    <a:cubicBezTo>
                      <a:pt x="21" y="279"/>
                      <a:pt x="76" y="150"/>
                      <a:pt x="122" y="97"/>
                    </a:cubicBezTo>
                    <a:cubicBezTo>
                      <a:pt x="163" y="44"/>
                      <a:pt x="290" y="23"/>
                      <a:pt x="279" y="0"/>
                    </a:cubicBezTo>
                    <a:lnTo>
                      <a:pt x="0" y="1"/>
                    </a:lnTo>
                  </a:path>
                </a:pathLst>
              </a:cu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 name="Freeform 11"/>
              <p:cNvSpPr>
                <a:spLocks/>
              </p:cNvSpPr>
              <p:nvPr userDrawn="1"/>
            </p:nvSpPr>
            <p:spPr bwMode="gray">
              <a:xfrm>
                <a:off x="5507" y="4031"/>
                <a:ext cx="253" cy="287"/>
              </a:xfrm>
              <a:custGeom>
                <a:avLst/>
                <a:gdLst>
                  <a:gd name="T0" fmla="*/ 250 w 253"/>
                  <a:gd name="T1" fmla="*/ 0 h 287"/>
                  <a:gd name="T2" fmla="*/ 179 w 253"/>
                  <a:gd name="T3" fmla="*/ 143 h 287"/>
                  <a:gd name="T4" fmla="*/ 85 w 253"/>
                  <a:gd name="T5" fmla="*/ 236 h 287"/>
                  <a:gd name="T6" fmla="*/ 0 w 253"/>
                  <a:gd name="T7" fmla="*/ 287 h 287"/>
                  <a:gd name="T8" fmla="*/ 253 w 253"/>
                  <a:gd name="T9" fmla="*/ 284 h 28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3" h="287">
                    <a:moveTo>
                      <a:pt x="250" y="0"/>
                    </a:moveTo>
                    <a:lnTo>
                      <a:pt x="179" y="143"/>
                    </a:lnTo>
                    <a:lnTo>
                      <a:pt x="85" y="236"/>
                    </a:lnTo>
                    <a:lnTo>
                      <a:pt x="0" y="287"/>
                    </a:lnTo>
                    <a:lnTo>
                      <a:pt x="253" y="284"/>
                    </a:lnTo>
                  </a:path>
                </a:pathLst>
              </a:custGeom>
              <a:solidFill>
                <a:schemeClr val="bg1"/>
              </a:solidFill>
              <a:ln w="9525">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4" name="Text Box 17"/>
          <p:cNvSpPr txBox="1">
            <a:spLocks noChangeArrowheads="1"/>
          </p:cNvSpPr>
          <p:nvPr/>
        </p:nvSpPr>
        <p:spPr bwMode="ltGray">
          <a:xfrm>
            <a:off x="9550400" y="381001"/>
            <a:ext cx="21336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spcBef>
                <a:spcPct val="50000"/>
              </a:spcBef>
              <a:defRPr/>
            </a:pPr>
            <a:r>
              <a:rPr lang="en-US" altLang="zh-CN" sz="2800" b="1">
                <a:solidFill>
                  <a:srgbClr val="F8F8F8"/>
                </a:solidFill>
                <a:latin typeface="Verdana" pitchFamily="34" charset="0"/>
              </a:rPr>
              <a:t>LOGO</a:t>
            </a:r>
          </a:p>
        </p:txBody>
      </p:sp>
      <p:sp>
        <p:nvSpPr>
          <p:cNvPr id="7180" name="Rectangle 12"/>
          <p:cNvSpPr>
            <a:spLocks noGrp="1" noChangeArrowheads="1"/>
          </p:cNvSpPr>
          <p:nvPr>
            <p:ph type="ctrTitle" sz="quarter"/>
          </p:nvPr>
        </p:nvSpPr>
        <p:spPr bwMode="white">
          <a:xfrm>
            <a:off x="1016000" y="2438401"/>
            <a:ext cx="9956800" cy="1470025"/>
          </a:xfrm>
        </p:spPr>
        <p:txBody>
          <a:bodyPr/>
          <a:lstStyle>
            <a:lvl1pPr algn="l">
              <a:defRPr sz="4800">
                <a:solidFill>
                  <a:schemeClr val="bg1"/>
                </a:solidFill>
              </a:defRPr>
            </a:lvl1pPr>
          </a:lstStyle>
          <a:p>
            <a:pPr lvl="0"/>
            <a:r>
              <a:rPr lang="en-US" altLang="zh-CN" noProof="0"/>
              <a:t>Click to edit Master title style</a:t>
            </a:r>
          </a:p>
        </p:txBody>
      </p:sp>
      <p:sp>
        <p:nvSpPr>
          <p:cNvPr id="7181" name="Rectangle 13"/>
          <p:cNvSpPr>
            <a:spLocks noGrp="1" noChangeArrowheads="1"/>
          </p:cNvSpPr>
          <p:nvPr>
            <p:ph type="subTitle" sz="quarter" idx="1"/>
          </p:nvPr>
        </p:nvSpPr>
        <p:spPr bwMode="white">
          <a:xfrm>
            <a:off x="1016001" y="3962400"/>
            <a:ext cx="9994900" cy="457200"/>
          </a:xfrm>
        </p:spPr>
        <p:txBody>
          <a:bodyPr/>
          <a:lstStyle>
            <a:lvl1pPr marL="0" indent="0">
              <a:buFont typeface="Wingdings" pitchFamily="2" charset="2"/>
              <a:buNone/>
              <a:defRPr sz="1800">
                <a:solidFill>
                  <a:schemeClr val="bg1"/>
                </a:solidFill>
                <a:latin typeface="Arial" pitchFamily="34" charset="0"/>
              </a:defRPr>
            </a:lvl1pPr>
          </a:lstStyle>
          <a:p>
            <a:pPr lvl="0"/>
            <a:r>
              <a:rPr lang="en-US" altLang="zh-CN" noProof="0"/>
              <a:t>Click to edit Master subtitle style</a:t>
            </a:r>
          </a:p>
        </p:txBody>
      </p:sp>
      <p:sp>
        <p:nvSpPr>
          <p:cNvPr id="15" name="Rectangle 14"/>
          <p:cNvSpPr>
            <a:spLocks noGrp="1" noChangeArrowheads="1"/>
          </p:cNvSpPr>
          <p:nvPr>
            <p:ph type="dt" sz="quarter" idx="10"/>
          </p:nvPr>
        </p:nvSpPr>
        <p:spPr>
          <a:xfrm>
            <a:off x="609600" y="6477001"/>
            <a:ext cx="2844800" cy="244475"/>
          </a:xfrm>
        </p:spPr>
        <p:txBody>
          <a:bodyPr/>
          <a:lstStyle>
            <a:lvl1pPr>
              <a:defRPr sz="1400" b="0"/>
            </a:lvl1pPr>
          </a:lstStyle>
          <a:p>
            <a:pPr>
              <a:defRPr/>
            </a:pPr>
            <a:fld id="{677A6015-B834-4316-BBCD-5C267B406755}" type="datetime1">
              <a:rPr lang="zh-CN" altLang="en-US"/>
              <a:pPr>
                <a:defRPr/>
              </a:pPr>
              <a:t>2024/4/7</a:t>
            </a:fld>
            <a:endParaRPr lang="en-US" altLang="zh-CN"/>
          </a:p>
        </p:txBody>
      </p:sp>
      <p:sp>
        <p:nvSpPr>
          <p:cNvPr id="16" name="Rectangle 15"/>
          <p:cNvSpPr>
            <a:spLocks noGrp="1" noChangeArrowheads="1"/>
          </p:cNvSpPr>
          <p:nvPr>
            <p:ph type="ftr" sz="quarter" idx="11"/>
          </p:nvPr>
        </p:nvSpPr>
        <p:spPr>
          <a:xfrm>
            <a:off x="4165600" y="6477001"/>
            <a:ext cx="3860800" cy="244475"/>
          </a:xfrm>
        </p:spPr>
        <p:txBody>
          <a:bodyPr/>
          <a:lstStyle>
            <a:lvl1pPr>
              <a:defRPr sz="1400" b="0"/>
            </a:lvl1pPr>
          </a:lstStyle>
          <a:p>
            <a:pPr>
              <a:defRPr/>
            </a:pPr>
            <a:r>
              <a:rPr lang="zh-CN" altLang="en-US"/>
              <a:t>南京邮电大学</a:t>
            </a:r>
            <a:endParaRPr lang="en-US" altLang="zh-CN"/>
          </a:p>
        </p:txBody>
      </p:sp>
      <p:sp>
        <p:nvSpPr>
          <p:cNvPr id="17" name="Rectangle 16"/>
          <p:cNvSpPr>
            <a:spLocks noGrp="1" noChangeArrowheads="1"/>
          </p:cNvSpPr>
          <p:nvPr>
            <p:ph type="sldNum" sz="quarter" idx="12"/>
          </p:nvPr>
        </p:nvSpPr>
        <p:spPr>
          <a:xfrm>
            <a:off x="8737600" y="6477001"/>
            <a:ext cx="2844800" cy="244475"/>
          </a:xfrm>
        </p:spPr>
        <p:txBody>
          <a:bodyPr/>
          <a:lstStyle>
            <a:lvl1pPr algn="r">
              <a:defRPr sz="1400" b="0"/>
            </a:lvl1pPr>
          </a:lstStyle>
          <a:p>
            <a:fld id="{D9A9B29E-B507-4E47-B3A8-549CBF5EEF14}" type="slidenum">
              <a:rPr lang="en-US" altLang="zh-CN"/>
              <a:pPr/>
              <a:t>‹#›</a:t>
            </a:fld>
            <a:endParaRPr lang="en-US" altLang="zh-CN"/>
          </a:p>
        </p:txBody>
      </p:sp>
    </p:spTree>
    <p:extLst>
      <p:ext uri="{BB962C8B-B14F-4D97-AF65-F5344CB8AC3E}">
        <p14:creationId xmlns:p14="http://schemas.microsoft.com/office/powerpoint/2010/main" val="1538201156"/>
      </p:ext>
    </p:extLst>
  </p:cSld>
  <p:clrMapOvr>
    <a:masterClrMapping/>
  </p:clrMapOvr>
  <p:transition>
    <p:random/>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14"/>
          <p:cNvSpPr>
            <a:spLocks noGrp="1" noChangeArrowheads="1"/>
          </p:cNvSpPr>
          <p:nvPr>
            <p:ph type="dt" sz="half" idx="10"/>
          </p:nvPr>
        </p:nvSpPr>
        <p:spPr>
          <a:ln/>
        </p:spPr>
        <p:txBody>
          <a:bodyPr/>
          <a:lstStyle>
            <a:lvl1pPr>
              <a:defRPr/>
            </a:lvl1pPr>
          </a:lstStyle>
          <a:p>
            <a:pPr>
              <a:defRPr/>
            </a:pPr>
            <a:fld id="{27283EB1-BCD0-4BA4-995A-DBABED99EF35}" type="datetime1">
              <a:rPr lang="zh-CN" altLang="en-US"/>
              <a:pPr>
                <a:defRPr/>
              </a:pPr>
              <a:t>2024/4/7</a:t>
            </a:fld>
            <a:r>
              <a:rPr lang="en-US" altLang="zh-CN"/>
              <a:t>www.themegallery.com</a:t>
            </a:r>
          </a:p>
        </p:txBody>
      </p:sp>
      <p:sp>
        <p:nvSpPr>
          <p:cNvPr id="5" name="Rectangle 15"/>
          <p:cNvSpPr>
            <a:spLocks noGrp="1" noChangeArrowheads="1"/>
          </p:cNvSpPr>
          <p:nvPr>
            <p:ph type="sldNum" sz="quarter" idx="11"/>
          </p:nvPr>
        </p:nvSpPr>
        <p:spPr>
          <a:ln/>
        </p:spPr>
        <p:txBody>
          <a:bodyPr/>
          <a:lstStyle>
            <a:lvl1pPr>
              <a:defRPr/>
            </a:lvl1pPr>
          </a:lstStyle>
          <a:p>
            <a:fld id="{40647F44-075B-4AC9-BB19-C03B4276665D}" type="slidenum">
              <a:rPr lang="en-US" altLang="zh-CN"/>
              <a:pPr/>
              <a:t>‹#›</a:t>
            </a:fld>
            <a:endParaRPr lang="en-US" altLang="zh-CN"/>
          </a:p>
        </p:txBody>
      </p:sp>
      <p:sp>
        <p:nvSpPr>
          <p:cNvPr id="6" name="Rectangle 16"/>
          <p:cNvSpPr>
            <a:spLocks noGrp="1" noChangeArrowheads="1"/>
          </p:cNvSpPr>
          <p:nvPr>
            <p:ph type="ftr" sz="quarter" idx="12"/>
          </p:nvPr>
        </p:nvSpPr>
        <p:spPr>
          <a:ln/>
        </p:spPr>
        <p:txBody>
          <a:bodyPr/>
          <a:lstStyle>
            <a:lvl1pPr>
              <a:defRPr/>
            </a:lvl1pPr>
          </a:lstStyle>
          <a:p>
            <a:pPr>
              <a:defRPr/>
            </a:pPr>
            <a:r>
              <a:rPr lang="zh-CN" altLang="en-US"/>
              <a:t>南京邮电大学</a:t>
            </a:r>
            <a:endParaRPr lang="en-US" altLang="zh-CN"/>
          </a:p>
        </p:txBody>
      </p:sp>
    </p:spTree>
    <p:extLst>
      <p:ext uri="{BB962C8B-B14F-4D97-AF65-F5344CB8AC3E}">
        <p14:creationId xmlns:p14="http://schemas.microsoft.com/office/powerpoint/2010/main" val="1472868516"/>
      </p:ext>
    </p:extLst>
  </p:cSld>
  <p:clrMapOvr>
    <a:masterClrMapping/>
  </p:clrMapOvr>
  <p:transition>
    <p:random/>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117475"/>
            <a:ext cx="2743200" cy="620395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117475"/>
            <a:ext cx="8026400" cy="620395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14"/>
          <p:cNvSpPr>
            <a:spLocks noGrp="1" noChangeArrowheads="1"/>
          </p:cNvSpPr>
          <p:nvPr>
            <p:ph type="dt" sz="half" idx="10"/>
          </p:nvPr>
        </p:nvSpPr>
        <p:spPr>
          <a:ln/>
        </p:spPr>
        <p:txBody>
          <a:bodyPr/>
          <a:lstStyle>
            <a:lvl1pPr>
              <a:defRPr/>
            </a:lvl1pPr>
          </a:lstStyle>
          <a:p>
            <a:pPr>
              <a:defRPr/>
            </a:pPr>
            <a:fld id="{6B9E0C30-00F8-4E99-AEBB-0C654EB0233D}" type="datetime1">
              <a:rPr lang="zh-CN" altLang="en-US"/>
              <a:pPr>
                <a:defRPr/>
              </a:pPr>
              <a:t>2024/4/7</a:t>
            </a:fld>
            <a:r>
              <a:rPr lang="en-US" altLang="zh-CN"/>
              <a:t>www.themegallery.com</a:t>
            </a:r>
          </a:p>
        </p:txBody>
      </p:sp>
      <p:sp>
        <p:nvSpPr>
          <p:cNvPr id="5" name="Rectangle 15"/>
          <p:cNvSpPr>
            <a:spLocks noGrp="1" noChangeArrowheads="1"/>
          </p:cNvSpPr>
          <p:nvPr>
            <p:ph type="sldNum" sz="quarter" idx="11"/>
          </p:nvPr>
        </p:nvSpPr>
        <p:spPr>
          <a:ln/>
        </p:spPr>
        <p:txBody>
          <a:bodyPr/>
          <a:lstStyle>
            <a:lvl1pPr>
              <a:defRPr/>
            </a:lvl1pPr>
          </a:lstStyle>
          <a:p>
            <a:fld id="{DC615C60-F680-4F09-92F0-E65967B7DBA7}" type="slidenum">
              <a:rPr lang="en-US" altLang="zh-CN"/>
              <a:pPr/>
              <a:t>‹#›</a:t>
            </a:fld>
            <a:endParaRPr lang="en-US" altLang="zh-CN"/>
          </a:p>
        </p:txBody>
      </p:sp>
      <p:sp>
        <p:nvSpPr>
          <p:cNvPr id="6" name="Rectangle 16"/>
          <p:cNvSpPr>
            <a:spLocks noGrp="1" noChangeArrowheads="1"/>
          </p:cNvSpPr>
          <p:nvPr>
            <p:ph type="ftr" sz="quarter" idx="12"/>
          </p:nvPr>
        </p:nvSpPr>
        <p:spPr>
          <a:ln/>
        </p:spPr>
        <p:txBody>
          <a:bodyPr/>
          <a:lstStyle>
            <a:lvl1pPr>
              <a:defRPr/>
            </a:lvl1pPr>
          </a:lstStyle>
          <a:p>
            <a:pPr>
              <a:defRPr/>
            </a:pPr>
            <a:r>
              <a:rPr lang="zh-CN" altLang="en-US"/>
              <a:t>南京邮电大学</a:t>
            </a:r>
            <a:endParaRPr lang="en-US" altLang="zh-CN"/>
          </a:p>
        </p:txBody>
      </p:sp>
    </p:spTree>
    <p:extLst>
      <p:ext uri="{BB962C8B-B14F-4D97-AF65-F5344CB8AC3E}">
        <p14:creationId xmlns:p14="http://schemas.microsoft.com/office/powerpoint/2010/main" val="1911549681"/>
      </p:ext>
    </p:extLst>
  </p:cSld>
  <p:clrMapOvr>
    <a:masterClrMapping/>
  </p:clrMapOvr>
  <p:transition>
    <p:random/>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gray">
      <p:bgPr>
        <a:solidFill>
          <a:schemeClr val="bg1"/>
        </a:solidFill>
        <a:effectLst/>
      </p:bgPr>
    </p:bg>
    <p:spTree>
      <p:nvGrpSpPr>
        <p:cNvPr id="1" name=""/>
        <p:cNvGrpSpPr/>
        <p:nvPr/>
      </p:nvGrpSpPr>
      <p:grpSpPr>
        <a:xfrm>
          <a:off x="0" y="0"/>
          <a:ext cx="0" cy="0"/>
          <a:chOff x="0" y="0"/>
          <a:chExt cx="0" cy="0"/>
        </a:xfrm>
      </p:grpSpPr>
      <p:graphicFrame>
        <p:nvGraphicFramePr>
          <p:cNvPr id="4" name="Object 2"/>
          <p:cNvGraphicFramePr>
            <a:graphicFrameLocks noChangeAspect="1"/>
          </p:cNvGraphicFramePr>
          <p:nvPr/>
        </p:nvGraphicFramePr>
        <p:xfrm>
          <a:off x="74085" y="1981201"/>
          <a:ext cx="12092516" cy="2797175"/>
        </p:xfrm>
        <a:graphic>
          <a:graphicData uri="http://schemas.openxmlformats.org/presentationml/2006/ole">
            <mc:AlternateContent xmlns:mc="http://schemas.openxmlformats.org/markup-compatibility/2006">
              <mc:Choice xmlns:v="urn:schemas-microsoft-com:vml" Requires="v">
                <p:oleObj spid="_x0000_s143385" name="Image" r:id="rId3" imgW="10120635" imgH="3288889" progId="Photoshop.Image.7">
                  <p:embed/>
                </p:oleObj>
              </mc:Choice>
              <mc:Fallback>
                <p:oleObj name="Image" r:id="rId3" imgW="10120635" imgH="3288889" progId="Photoshop.Image.7">
                  <p:embed/>
                  <p:pic>
                    <p:nvPicPr>
                      <p:cNvPr id="6146"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74085" y="1981201"/>
                        <a:ext cx="12092516" cy="2797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5" name="Group 3"/>
          <p:cNvGrpSpPr>
            <a:grpSpLocks/>
          </p:cNvGrpSpPr>
          <p:nvPr/>
        </p:nvGrpSpPr>
        <p:grpSpPr bwMode="auto">
          <a:xfrm>
            <a:off x="38101" y="4652964"/>
            <a:ext cx="12153900" cy="2205037"/>
            <a:chOff x="0" y="2640"/>
            <a:chExt cx="5760" cy="1680"/>
          </a:xfrm>
        </p:grpSpPr>
        <p:sp>
          <p:nvSpPr>
            <p:cNvPr id="6" name="Rectangle 4"/>
            <p:cNvSpPr>
              <a:spLocks noChangeArrowheads="1"/>
            </p:cNvSpPr>
            <p:nvPr userDrawn="1"/>
          </p:nvSpPr>
          <p:spPr bwMode="ltGray">
            <a:xfrm>
              <a:off x="0" y="2640"/>
              <a:ext cx="5760" cy="168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endParaRPr lang="zh-CN" altLang="en-US"/>
            </a:p>
          </p:txBody>
        </p:sp>
        <p:sp>
          <p:nvSpPr>
            <p:cNvPr id="7" name="Rectangle 5"/>
            <p:cNvSpPr>
              <a:spLocks noChangeArrowheads="1"/>
            </p:cNvSpPr>
            <p:nvPr userDrawn="1"/>
          </p:nvSpPr>
          <p:spPr bwMode="ltGray">
            <a:xfrm>
              <a:off x="0" y="2640"/>
              <a:ext cx="5760" cy="96"/>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endParaRPr lang="zh-CN" altLang="en-US"/>
            </a:p>
          </p:txBody>
        </p:sp>
      </p:grpSp>
      <p:sp>
        <p:nvSpPr>
          <p:cNvPr id="8" name="Rectangle 6"/>
          <p:cNvSpPr>
            <a:spLocks noChangeArrowheads="1"/>
          </p:cNvSpPr>
          <p:nvPr/>
        </p:nvSpPr>
        <p:spPr bwMode="ltGray">
          <a:xfrm>
            <a:off x="0" y="0"/>
            <a:ext cx="12192000" cy="2286000"/>
          </a:xfrm>
          <a:prstGeom prst="rect">
            <a:avLst/>
          </a:prstGeom>
          <a:gradFill rotWithShape="0">
            <a:gsLst>
              <a:gs pos="0">
                <a:schemeClr val="tx1"/>
              </a:gs>
              <a:gs pos="100000">
                <a:schemeClr val="tx1">
                  <a:gamma/>
                  <a:shade val="46275"/>
                  <a:invGamma/>
                </a:scheme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grpSp>
        <p:nvGrpSpPr>
          <p:cNvPr id="9" name="Group 7"/>
          <p:cNvGrpSpPr>
            <a:grpSpLocks/>
          </p:cNvGrpSpPr>
          <p:nvPr/>
        </p:nvGrpSpPr>
        <p:grpSpPr bwMode="auto">
          <a:xfrm>
            <a:off x="1" y="4289426"/>
            <a:ext cx="12130617" cy="676275"/>
            <a:chOff x="0" y="2702"/>
            <a:chExt cx="5731" cy="426"/>
          </a:xfrm>
        </p:grpSpPr>
        <p:sp>
          <p:nvSpPr>
            <p:cNvPr id="10" name="Freeform 8"/>
            <p:cNvSpPr>
              <a:spLocks/>
            </p:cNvSpPr>
            <p:nvPr/>
          </p:nvSpPr>
          <p:spPr bwMode="ltGray">
            <a:xfrm flipV="1">
              <a:off x="0" y="2702"/>
              <a:ext cx="5731" cy="364"/>
            </a:xfrm>
            <a:custGeom>
              <a:avLst/>
              <a:gdLst>
                <a:gd name="T0" fmla="*/ 0 w 5731"/>
                <a:gd name="T1" fmla="*/ 0 h 808"/>
                <a:gd name="T2" fmla="*/ 19 w 5731"/>
                <a:gd name="T3" fmla="*/ 1 h 808"/>
                <a:gd name="T4" fmla="*/ 1824 w 5731"/>
                <a:gd name="T5" fmla="*/ 3 h 808"/>
                <a:gd name="T6" fmla="*/ 3946 w 5731"/>
                <a:gd name="T7" fmla="*/ 3 h 808"/>
                <a:gd name="T8" fmla="*/ 5731 w 5731"/>
                <a:gd name="T9" fmla="*/ 1 h 808"/>
                <a:gd name="T10" fmla="*/ 5722 w 5731"/>
                <a:gd name="T11" fmla="*/ 0 h 808"/>
                <a:gd name="T12" fmla="*/ 0 w 5731"/>
                <a:gd name="T13" fmla="*/ 0 h 80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731" h="808">
                  <a:moveTo>
                    <a:pt x="0" y="0"/>
                  </a:moveTo>
                  <a:lnTo>
                    <a:pt x="19" y="279"/>
                  </a:lnTo>
                  <a:cubicBezTo>
                    <a:pt x="321" y="399"/>
                    <a:pt x="1170" y="671"/>
                    <a:pt x="1824" y="739"/>
                  </a:cubicBezTo>
                  <a:cubicBezTo>
                    <a:pt x="2478" y="808"/>
                    <a:pt x="3295" y="769"/>
                    <a:pt x="3946" y="695"/>
                  </a:cubicBezTo>
                  <a:cubicBezTo>
                    <a:pt x="4597" y="621"/>
                    <a:pt x="5435" y="387"/>
                    <a:pt x="5731" y="297"/>
                  </a:cubicBezTo>
                  <a:lnTo>
                    <a:pt x="5722" y="153"/>
                  </a:lnTo>
                  <a:lnTo>
                    <a:pt x="0" y="0"/>
                  </a:lnTo>
                  <a:close/>
                </a:path>
              </a:pathLst>
            </a:cu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 name="Freeform 9"/>
            <p:cNvSpPr>
              <a:spLocks/>
            </p:cNvSpPr>
            <p:nvPr/>
          </p:nvSpPr>
          <p:spPr bwMode="ltGray">
            <a:xfrm flipV="1">
              <a:off x="0" y="2749"/>
              <a:ext cx="5731" cy="379"/>
            </a:xfrm>
            <a:custGeom>
              <a:avLst/>
              <a:gdLst>
                <a:gd name="T0" fmla="*/ 0 w 5731"/>
                <a:gd name="T1" fmla="*/ 0 h 842"/>
                <a:gd name="T2" fmla="*/ 26 w 5731"/>
                <a:gd name="T3" fmla="*/ 1 h 842"/>
                <a:gd name="T4" fmla="*/ 1795 w 5731"/>
                <a:gd name="T5" fmla="*/ 3 h 842"/>
                <a:gd name="T6" fmla="*/ 3821 w 5731"/>
                <a:gd name="T7" fmla="*/ 3 h 842"/>
                <a:gd name="T8" fmla="*/ 5731 w 5731"/>
                <a:gd name="T9" fmla="*/ 1 h 842"/>
                <a:gd name="T10" fmla="*/ 5693 w 5731"/>
                <a:gd name="T11" fmla="*/ 0 h 842"/>
                <a:gd name="T12" fmla="*/ 0 w 5731"/>
                <a:gd name="T13" fmla="*/ 0 h 84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731" h="842">
                  <a:moveTo>
                    <a:pt x="0" y="36"/>
                  </a:moveTo>
                  <a:lnTo>
                    <a:pt x="26" y="315"/>
                  </a:lnTo>
                  <a:cubicBezTo>
                    <a:pt x="325" y="438"/>
                    <a:pt x="1163" y="700"/>
                    <a:pt x="1795" y="771"/>
                  </a:cubicBezTo>
                  <a:cubicBezTo>
                    <a:pt x="2427" y="842"/>
                    <a:pt x="3165" y="817"/>
                    <a:pt x="3821" y="742"/>
                  </a:cubicBezTo>
                  <a:cubicBezTo>
                    <a:pt x="4477" y="667"/>
                    <a:pt x="5419" y="444"/>
                    <a:pt x="5731" y="320"/>
                  </a:cubicBezTo>
                  <a:lnTo>
                    <a:pt x="5693" y="0"/>
                  </a:lnTo>
                  <a:lnTo>
                    <a:pt x="0" y="36"/>
                  </a:lnTo>
                  <a:close/>
                </a:path>
              </a:pathLst>
            </a:cu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 name="Group 10"/>
          <p:cNvGrpSpPr>
            <a:grpSpLocks/>
          </p:cNvGrpSpPr>
          <p:nvPr/>
        </p:nvGrpSpPr>
        <p:grpSpPr bwMode="auto">
          <a:xfrm>
            <a:off x="0" y="1"/>
            <a:ext cx="12192000" cy="6867525"/>
            <a:chOff x="0" y="0"/>
            <a:chExt cx="5760" cy="4326"/>
          </a:xfrm>
        </p:grpSpPr>
        <p:sp>
          <p:nvSpPr>
            <p:cNvPr id="13" name="AutoShape 11"/>
            <p:cNvSpPr>
              <a:spLocks noChangeArrowheads="1"/>
            </p:cNvSpPr>
            <p:nvPr/>
          </p:nvSpPr>
          <p:spPr bwMode="white">
            <a:xfrm>
              <a:off x="27" y="24"/>
              <a:ext cx="5709" cy="4272"/>
            </a:xfrm>
            <a:prstGeom prst="roundRect">
              <a:avLst>
                <a:gd name="adj" fmla="val 6227"/>
              </a:avLst>
            </a:prstGeom>
            <a:noFill/>
            <a:ln w="76200">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endParaRPr lang="zh-CN" altLang="en-US"/>
            </a:p>
          </p:txBody>
        </p:sp>
        <p:sp>
          <p:nvSpPr>
            <p:cNvPr id="14" name="Freeform 12"/>
            <p:cNvSpPr>
              <a:spLocks/>
            </p:cNvSpPr>
            <p:nvPr/>
          </p:nvSpPr>
          <p:spPr bwMode="white">
            <a:xfrm>
              <a:off x="3" y="0"/>
              <a:ext cx="288" cy="288"/>
            </a:xfrm>
            <a:custGeom>
              <a:avLst/>
              <a:gdLst>
                <a:gd name="T0" fmla="*/ 0 w 336"/>
                <a:gd name="T1" fmla="*/ 6 h 384"/>
                <a:gd name="T2" fmla="*/ 0 w 336"/>
                <a:gd name="T3" fmla="*/ 52 h 384"/>
                <a:gd name="T4" fmla="*/ 33 w 336"/>
                <a:gd name="T5" fmla="*/ 26 h 384"/>
                <a:gd name="T6" fmla="*/ 65 w 336"/>
                <a:gd name="T7" fmla="*/ 6 h 384"/>
                <a:gd name="T8" fmla="*/ 115 w 336"/>
                <a:gd name="T9" fmla="*/ 0 h 384"/>
                <a:gd name="T10" fmla="*/ 0 w 336"/>
                <a:gd name="T11" fmla="*/ 0 h 38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6" h="384">
                  <a:moveTo>
                    <a:pt x="0" y="48"/>
                  </a:moveTo>
                  <a:lnTo>
                    <a:pt x="0" y="384"/>
                  </a:lnTo>
                  <a:lnTo>
                    <a:pt x="96" y="192"/>
                  </a:lnTo>
                  <a:lnTo>
                    <a:pt x="192" y="48"/>
                  </a:lnTo>
                  <a:lnTo>
                    <a:pt x="336" y="0"/>
                  </a:lnTo>
                  <a:lnTo>
                    <a:pt x="0" y="0"/>
                  </a:lnTo>
                </a:path>
              </a:pathLst>
            </a:cu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 name="Freeform 13"/>
            <p:cNvSpPr>
              <a:spLocks/>
            </p:cNvSpPr>
            <p:nvPr/>
          </p:nvSpPr>
          <p:spPr bwMode="white">
            <a:xfrm rot="-5408600">
              <a:off x="-47" y="4030"/>
              <a:ext cx="336" cy="242"/>
            </a:xfrm>
            <a:custGeom>
              <a:avLst/>
              <a:gdLst>
                <a:gd name="T0" fmla="*/ 0 w 336"/>
                <a:gd name="T1" fmla="*/ 2 h 384"/>
                <a:gd name="T2" fmla="*/ 0 w 336"/>
                <a:gd name="T3" fmla="*/ 15 h 384"/>
                <a:gd name="T4" fmla="*/ 96 w 336"/>
                <a:gd name="T5" fmla="*/ 8 h 384"/>
                <a:gd name="T6" fmla="*/ 192 w 336"/>
                <a:gd name="T7" fmla="*/ 2 h 384"/>
                <a:gd name="T8" fmla="*/ 336 w 336"/>
                <a:gd name="T9" fmla="*/ 0 h 384"/>
                <a:gd name="T10" fmla="*/ 0 w 336"/>
                <a:gd name="T11" fmla="*/ 0 h 38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6" h="384">
                  <a:moveTo>
                    <a:pt x="0" y="48"/>
                  </a:moveTo>
                  <a:lnTo>
                    <a:pt x="0" y="384"/>
                  </a:lnTo>
                  <a:lnTo>
                    <a:pt x="96" y="192"/>
                  </a:lnTo>
                  <a:lnTo>
                    <a:pt x="192" y="48"/>
                  </a:lnTo>
                  <a:lnTo>
                    <a:pt x="336" y="0"/>
                  </a:lnTo>
                  <a:lnTo>
                    <a:pt x="0" y="0"/>
                  </a:lnTo>
                </a:path>
              </a:pathLst>
            </a:cu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 name="Freeform 14"/>
            <p:cNvSpPr>
              <a:spLocks/>
            </p:cNvSpPr>
            <p:nvPr/>
          </p:nvSpPr>
          <p:spPr bwMode="white">
            <a:xfrm>
              <a:off x="5520" y="3978"/>
              <a:ext cx="240" cy="348"/>
            </a:xfrm>
            <a:custGeom>
              <a:avLst/>
              <a:gdLst>
                <a:gd name="T0" fmla="*/ 207 w 246"/>
                <a:gd name="T1" fmla="*/ 0 h 348"/>
                <a:gd name="T2" fmla="*/ 137 w 246"/>
                <a:gd name="T3" fmla="*/ 196 h 348"/>
                <a:gd name="T4" fmla="*/ 70 w 246"/>
                <a:gd name="T5" fmla="*/ 282 h 348"/>
                <a:gd name="T6" fmla="*/ 0 w 246"/>
                <a:gd name="T7" fmla="*/ 342 h 348"/>
                <a:gd name="T8" fmla="*/ 207 w 246"/>
                <a:gd name="T9" fmla="*/ 348 h 34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6" h="348">
                  <a:moveTo>
                    <a:pt x="246" y="0"/>
                  </a:moveTo>
                  <a:lnTo>
                    <a:pt x="164" y="196"/>
                  </a:lnTo>
                  <a:lnTo>
                    <a:pt x="84" y="282"/>
                  </a:lnTo>
                  <a:lnTo>
                    <a:pt x="0" y="342"/>
                  </a:lnTo>
                  <a:lnTo>
                    <a:pt x="246" y="348"/>
                  </a:lnTo>
                </a:path>
              </a:pathLst>
            </a:cu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7" name="Freeform 15"/>
            <p:cNvSpPr>
              <a:spLocks/>
            </p:cNvSpPr>
            <p:nvPr/>
          </p:nvSpPr>
          <p:spPr bwMode="white">
            <a:xfrm rot="5400000">
              <a:off x="5472" y="0"/>
              <a:ext cx="288" cy="288"/>
            </a:xfrm>
            <a:custGeom>
              <a:avLst/>
              <a:gdLst>
                <a:gd name="T0" fmla="*/ 0 w 336"/>
                <a:gd name="T1" fmla="*/ 6 h 384"/>
                <a:gd name="T2" fmla="*/ 0 w 336"/>
                <a:gd name="T3" fmla="*/ 52 h 384"/>
                <a:gd name="T4" fmla="*/ 33 w 336"/>
                <a:gd name="T5" fmla="*/ 26 h 384"/>
                <a:gd name="T6" fmla="*/ 65 w 336"/>
                <a:gd name="T7" fmla="*/ 6 h 384"/>
                <a:gd name="T8" fmla="*/ 115 w 336"/>
                <a:gd name="T9" fmla="*/ 0 h 384"/>
                <a:gd name="T10" fmla="*/ 0 w 336"/>
                <a:gd name="T11" fmla="*/ 0 h 38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6" h="384">
                  <a:moveTo>
                    <a:pt x="0" y="48"/>
                  </a:moveTo>
                  <a:lnTo>
                    <a:pt x="0" y="384"/>
                  </a:lnTo>
                  <a:lnTo>
                    <a:pt x="96" y="192"/>
                  </a:lnTo>
                  <a:lnTo>
                    <a:pt x="192" y="48"/>
                  </a:lnTo>
                  <a:lnTo>
                    <a:pt x="336" y="0"/>
                  </a:lnTo>
                  <a:lnTo>
                    <a:pt x="0" y="0"/>
                  </a:lnTo>
                </a:path>
              </a:pathLst>
            </a:cu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8" name="Text Box 21"/>
          <p:cNvSpPr txBox="1">
            <a:spLocks noChangeArrowheads="1"/>
          </p:cNvSpPr>
          <p:nvPr/>
        </p:nvSpPr>
        <p:spPr bwMode="auto">
          <a:xfrm>
            <a:off x="508000" y="304800"/>
            <a:ext cx="152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spcBef>
                <a:spcPct val="50000"/>
              </a:spcBef>
              <a:defRPr/>
            </a:pPr>
            <a:r>
              <a:rPr lang="en-US" altLang="zh-CN" sz="2400" b="1">
                <a:solidFill>
                  <a:schemeClr val="bg1"/>
                </a:solidFill>
              </a:rPr>
              <a:t>LOGO</a:t>
            </a:r>
          </a:p>
        </p:txBody>
      </p:sp>
      <p:sp>
        <p:nvSpPr>
          <p:cNvPr id="11280" name="Rectangle 16"/>
          <p:cNvSpPr>
            <a:spLocks noGrp="1" noChangeArrowheads="1"/>
          </p:cNvSpPr>
          <p:nvPr>
            <p:ph type="ctrTitle" sz="quarter"/>
          </p:nvPr>
        </p:nvSpPr>
        <p:spPr>
          <a:xfrm>
            <a:off x="914400" y="838201"/>
            <a:ext cx="10363200" cy="1317625"/>
          </a:xfrm>
        </p:spPr>
        <p:txBody>
          <a:bodyPr/>
          <a:lstStyle>
            <a:lvl1pPr algn="ctr">
              <a:defRPr sz="3600" b="1"/>
            </a:lvl1pPr>
          </a:lstStyle>
          <a:p>
            <a:pPr lvl="0"/>
            <a:r>
              <a:rPr lang="en-US" altLang="zh-CN" noProof="0"/>
              <a:t>Click to edit Master title style</a:t>
            </a:r>
          </a:p>
        </p:txBody>
      </p:sp>
      <p:sp>
        <p:nvSpPr>
          <p:cNvPr id="11281" name="Rectangle 17"/>
          <p:cNvSpPr>
            <a:spLocks noGrp="1" noChangeArrowheads="1"/>
          </p:cNvSpPr>
          <p:nvPr>
            <p:ph type="subTitle" sz="quarter" idx="1"/>
          </p:nvPr>
        </p:nvSpPr>
        <p:spPr>
          <a:xfrm>
            <a:off x="1828800" y="5029200"/>
            <a:ext cx="8534400" cy="609600"/>
          </a:xfrm>
        </p:spPr>
        <p:txBody>
          <a:bodyPr/>
          <a:lstStyle>
            <a:lvl1pPr marL="0" indent="0" algn="ctr">
              <a:buFont typeface="Wingdings" pitchFamily="2" charset="2"/>
              <a:buNone/>
              <a:defRPr sz="1800" b="0">
                <a:solidFill>
                  <a:schemeClr val="bg1"/>
                </a:solidFill>
              </a:defRPr>
            </a:lvl1pPr>
          </a:lstStyle>
          <a:p>
            <a:pPr lvl="0"/>
            <a:r>
              <a:rPr lang="en-US" altLang="zh-CN" noProof="0"/>
              <a:t>Click to edit Master subtitle style</a:t>
            </a:r>
          </a:p>
        </p:txBody>
      </p:sp>
      <p:sp>
        <p:nvSpPr>
          <p:cNvPr id="19" name="Rectangle 18"/>
          <p:cNvSpPr>
            <a:spLocks noGrp="1" noChangeArrowheads="1"/>
          </p:cNvSpPr>
          <p:nvPr>
            <p:ph type="dt" sz="quarter" idx="10"/>
          </p:nvPr>
        </p:nvSpPr>
        <p:spPr>
          <a:xfrm>
            <a:off x="609600" y="6245225"/>
            <a:ext cx="2844800" cy="476250"/>
          </a:xfrm>
        </p:spPr>
        <p:txBody>
          <a:bodyPr/>
          <a:lstStyle>
            <a:lvl1pPr algn="l">
              <a:defRPr sz="1400" b="0">
                <a:solidFill>
                  <a:schemeClr val="tx1"/>
                </a:solidFill>
              </a:defRPr>
            </a:lvl1pPr>
          </a:lstStyle>
          <a:p>
            <a:pPr>
              <a:defRPr/>
            </a:pPr>
            <a:fld id="{C39B2917-2997-4A43-89F5-89D726AAA33B}" type="datetime1">
              <a:rPr lang="zh-CN" altLang="en-US"/>
              <a:pPr>
                <a:defRPr/>
              </a:pPr>
              <a:t>2024/4/7</a:t>
            </a:fld>
            <a:endParaRPr lang="en-US" altLang="zh-CN"/>
          </a:p>
        </p:txBody>
      </p:sp>
      <p:sp>
        <p:nvSpPr>
          <p:cNvPr id="20" name="Rectangle 19"/>
          <p:cNvSpPr>
            <a:spLocks noGrp="1" noChangeArrowheads="1"/>
          </p:cNvSpPr>
          <p:nvPr>
            <p:ph type="ftr" sz="quarter" idx="11"/>
          </p:nvPr>
        </p:nvSpPr>
        <p:spPr>
          <a:xfrm>
            <a:off x="4165600" y="6245225"/>
            <a:ext cx="3860800" cy="476250"/>
          </a:xfrm>
        </p:spPr>
        <p:txBody>
          <a:bodyPr/>
          <a:lstStyle>
            <a:lvl1pPr algn="ctr">
              <a:defRPr b="0"/>
            </a:lvl1pPr>
          </a:lstStyle>
          <a:p>
            <a:pPr>
              <a:defRPr/>
            </a:pPr>
            <a:r>
              <a:rPr lang="zh-CN" altLang="en-US"/>
              <a:t>南京邮电大学</a:t>
            </a:r>
            <a:endParaRPr lang="en-US" altLang="zh-CN"/>
          </a:p>
        </p:txBody>
      </p:sp>
      <p:sp>
        <p:nvSpPr>
          <p:cNvPr id="21" name="Rectangle 20"/>
          <p:cNvSpPr>
            <a:spLocks noGrp="1" noChangeArrowheads="1"/>
          </p:cNvSpPr>
          <p:nvPr>
            <p:ph type="sldNum" sz="quarter" idx="12"/>
          </p:nvPr>
        </p:nvSpPr>
        <p:spPr>
          <a:xfrm>
            <a:off x="8737600" y="6245225"/>
            <a:ext cx="2844800" cy="476250"/>
          </a:xfrm>
        </p:spPr>
        <p:txBody>
          <a:bodyPr/>
          <a:lstStyle>
            <a:lvl1pPr>
              <a:defRPr/>
            </a:lvl1pPr>
          </a:lstStyle>
          <a:p>
            <a:fld id="{2BEAFABC-ABF3-4E16-ADE5-7EAD9C7610E6}" type="slidenum">
              <a:rPr lang="en-US" altLang="zh-CN"/>
              <a:pPr/>
              <a:t>‹#›</a:t>
            </a:fld>
            <a:endParaRPr lang="en-US" altLang="zh-CN"/>
          </a:p>
        </p:txBody>
      </p:sp>
    </p:spTree>
    <p:extLst>
      <p:ext uri="{BB962C8B-B14F-4D97-AF65-F5344CB8AC3E}">
        <p14:creationId xmlns:p14="http://schemas.microsoft.com/office/powerpoint/2010/main" val="671594732"/>
      </p:ext>
    </p:extLst>
  </p:cSld>
  <p:clrMapOvr>
    <a:masterClrMapping/>
  </p:clrMapOvr>
  <p:transition>
    <p:random/>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8"/>
          <p:cNvSpPr>
            <a:spLocks noGrp="1" noChangeArrowheads="1"/>
          </p:cNvSpPr>
          <p:nvPr>
            <p:ph type="dt" sz="half" idx="10"/>
          </p:nvPr>
        </p:nvSpPr>
        <p:spPr>
          <a:ln/>
        </p:spPr>
        <p:txBody>
          <a:bodyPr/>
          <a:lstStyle>
            <a:lvl1pPr>
              <a:defRPr/>
            </a:lvl1pPr>
          </a:lstStyle>
          <a:p>
            <a:pPr>
              <a:defRPr/>
            </a:pPr>
            <a:fld id="{8EC1A85B-BA30-45E8-9E24-10C2E346433E}" type="datetime1">
              <a:rPr lang="zh-CN" altLang="en-US"/>
              <a:pPr>
                <a:defRPr/>
              </a:pPr>
              <a:t>2024/4/7</a:t>
            </a:fld>
            <a:r>
              <a:rPr lang="en-US" altLang="zh-CN"/>
              <a:t>www.themegallery.com</a:t>
            </a:r>
          </a:p>
        </p:txBody>
      </p:sp>
      <p:sp>
        <p:nvSpPr>
          <p:cNvPr id="5" name="Rectangle 9"/>
          <p:cNvSpPr>
            <a:spLocks noGrp="1" noChangeArrowheads="1"/>
          </p:cNvSpPr>
          <p:nvPr>
            <p:ph type="ftr" sz="quarter" idx="11"/>
          </p:nvPr>
        </p:nvSpPr>
        <p:spPr>
          <a:ln/>
        </p:spPr>
        <p:txBody>
          <a:bodyPr/>
          <a:lstStyle>
            <a:lvl1pPr>
              <a:defRPr/>
            </a:lvl1pPr>
          </a:lstStyle>
          <a:p>
            <a:pPr>
              <a:defRPr/>
            </a:pPr>
            <a:r>
              <a:rPr lang="zh-CN" altLang="en-US"/>
              <a:t>南京邮电大学</a:t>
            </a:r>
            <a:endParaRPr lang="en-US" altLang="zh-CN"/>
          </a:p>
        </p:txBody>
      </p:sp>
      <p:sp>
        <p:nvSpPr>
          <p:cNvPr id="6" name="Rectangle 10"/>
          <p:cNvSpPr>
            <a:spLocks noGrp="1" noChangeArrowheads="1"/>
          </p:cNvSpPr>
          <p:nvPr>
            <p:ph type="sldNum" sz="quarter" idx="12"/>
          </p:nvPr>
        </p:nvSpPr>
        <p:spPr>
          <a:ln/>
        </p:spPr>
        <p:txBody>
          <a:bodyPr/>
          <a:lstStyle>
            <a:lvl1pPr>
              <a:defRPr/>
            </a:lvl1pPr>
          </a:lstStyle>
          <a:p>
            <a:fld id="{05433A01-00D5-4668-9EE3-734494E1EF4F}" type="slidenum">
              <a:rPr lang="en-US" altLang="zh-CN"/>
              <a:pPr/>
              <a:t>‹#›</a:t>
            </a:fld>
            <a:endParaRPr lang="en-US" altLang="zh-CN"/>
          </a:p>
        </p:txBody>
      </p:sp>
    </p:spTree>
    <p:extLst>
      <p:ext uri="{BB962C8B-B14F-4D97-AF65-F5344CB8AC3E}">
        <p14:creationId xmlns:p14="http://schemas.microsoft.com/office/powerpoint/2010/main" val="638213648"/>
      </p:ext>
    </p:extLst>
  </p:cSld>
  <p:clrMapOvr>
    <a:masterClrMapping/>
  </p:clrMapOvr>
  <p:transition>
    <p:random/>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8"/>
          <p:cNvSpPr>
            <a:spLocks noGrp="1" noChangeArrowheads="1"/>
          </p:cNvSpPr>
          <p:nvPr>
            <p:ph type="dt" sz="half" idx="10"/>
          </p:nvPr>
        </p:nvSpPr>
        <p:spPr>
          <a:ln/>
        </p:spPr>
        <p:txBody>
          <a:bodyPr/>
          <a:lstStyle>
            <a:lvl1pPr>
              <a:defRPr/>
            </a:lvl1pPr>
          </a:lstStyle>
          <a:p>
            <a:pPr>
              <a:defRPr/>
            </a:pPr>
            <a:fld id="{89B2FBCA-4963-4D39-8EA8-D7A74FBE94C9}" type="datetime1">
              <a:rPr lang="zh-CN" altLang="en-US"/>
              <a:pPr>
                <a:defRPr/>
              </a:pPr>
              <a:t>2024/4/7</a:t>
            </a:fld>
            <a:r>
              <a:rPr lang="en-US" altLang="zh-CN"/>
              <a:t>www.themegallery.com</a:t>
            </a:r>
          </a:p>
        </p:txBody>
      </p:sp>
      <p:sp>
        <p:nvSpPr>
          <p:cNvPr id="5" name="Rectangle 9"/>
          <p:cNvSpPr>
            <a:spLocks noGrp="1" noChangeArrowheads="1"/>
          </p:cNvSpPr>
          <p:nvPr>
            <p:ph type="ftr" sz="quarter" idx="11"/>
          </p:nvPr>
        </p:nvSpPr>
        <p:spPr>
          <a:ln/>
        </p:spPr>
        <p:txBody>
          <a:bodyPr/>
          <a:lstStyle>
            <a:lvl1pPr>
              <a:defRPr/>
            </a:lvl1pPr>
          </a:lstStyle>
          <a:p>
            <a:pPr>
              <a:defRPr/>
            </a:pPr>
            <a:r>
              <a:rPr lang="zh-CN" altLang="en-US"/>
              <a:t>南京邮电大学</a:t>
            </a:r>
            <a:endParaRPr lang="en-US" altLang="zh-CN"/>
          </a:p>
        </p:txBody>
      </p:sp>
      <p:sp>
        <p:nvSpPr>
          <p:cNvPr id="6" name="Rectangle 10"/>
          <p:cNvSpPr>
            <a:spLocks noGrp="1" noChangeArrowheads="1"/>
          </p:cNvSpPr>
          <p:nvPr>
            <p:ph type="sldNum" sz="quarter" idx="12"/>
          </p:nvPr>
        </p:nvSpPr>
        <p:spPr>
          <a:ln/>
        </p:spPr>
        <p:txBody>
          <a:bodyPr/>
          <a:lstStyle>
            <a:lvl1pPr>
              <a:defRPr/>
            </a:lvl1pPr>
          </a:lstStyle>
          <a:p>
            <a:fld id="{C6F0918F-40BA-4E4F-87C0-3A98D5E2FACD}" type="slidenum">
              <a:rPr lang="en-US" altLang="zh-CN"/>
              <a:pPr/>
              <a:t>‹#›</a:t>
            </a:fld>
            <a:endParaRPr lang="en-US" altLang="zh-CN"/>
          </a:p>
        </p:txBody>
      </p:sp>
    </p:spTree>
    <p:extLst>
      <p:ext uri="{BB962C8B-B14F-4D97-AF65-F5344CB8AC3E}">
        <p14:creationId xmlns:p14="http://schemas.microsoft.com/office/powerpoint/2010/main" val="1682426760"/>
      </p:ext>
    </p:extLst>
  </p:cSld>
  <p:clrMapOvr>
    <a:masterClrMapping/>
  </p:clrMapOvr>
  <p:transition>
    <p:random/>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09600" y="1371601"/>
            <a:ext cx="53848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97600" y="1371601"/>
            <a:ext cx="53848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8"/>
          <p:cNvSpPr>
            <a:spLocks noGrp="1" noChangeArrowheads="1"/>
          </p:cNvSpPr>
          <p:nvPr>
            <p:ph type="dt" sz="half" idx="10"/>
          </p:nvPr>
        </p:nvSpPr>
        <p:spPr>
          <a:ln/>
        </p:spPr>
        <p:txBody>
          <a:bodyPr/>
          <a:lstStyle>
            <a:lvl1pPr>
              <a:defRPr/>
            </a:lvl1pPr>
          </a:lstStyle>
          <a:p>
            <a:pPr>
              <a:defRPr/>
            </a:pPr>
            <a:fld id="{72290082-6ED0-4E99-963A-14D3CAD27FB3}" type="datetime1">
              <a:rPr lang="zh-CN" altLang="en-US"/>
              <a:pPr>
                <a:defRPr/>
              </a:pPr>
              <a:t>2024/4/7</a:t>
            </a:fld>
            <a:r>
              <a:rPr lang="en-US" altLang="zh-CN"/>
              <a:t>www.themegallery.com</a:t>
            </a:r>
          </a:p>
        </p:txBody>
      </p:sp>
      <p:sp>
        <p:nvSpPr>
          <p:cNvPr id="6" name="Rectangle 9"/>
          <p:cNvSpPr>
            <a:spLocks noGrp="1" noChangeArrowheads="1"/>
          </p:cNvSpPr>
          <p:nvPr>
            <p:ph type="ftr" sz="quarter" idx="11"/>
          </p:nvPr>
        </p:nvSpPr>
        <p:spPr>
          <a:ln/>
        </p:spPr>
        <p:txBody>
          <a:bodyPr/>
          <a:lstStyle>
            <a:lvl1pPr>
              <a:defRPr/>
            </a:lvl1pPr>
          </a:lstStyle>
          <a:p>
            <a:pPr>
              <a:defRPr/>
            </a:pPr>
            <a:r>
              <a:rPr lang="zh-CN" altLang="en-US"/>
              <a:t>南京邮电大学</a:t>
            </a:r>
            <a:endParaRPr lang="en-US" altLang="zh-CN"/>
          </a:p>
        </p:txBody>
      </p:sp>
      <p:sp>
        <p:nvSpPr>
          <p:cNvPr id="7" name="Rectangle 10"/>
          <p:cNvSpPr>
            <a:spLocks noGrp="1" noChangeArrowheads="1"/>
          </p:cNvSpPr>
          <p:nvPr>
            <p:ph type="sldNum" sz="quarter" idx="12"/>
          </p:nvPr>
        </p:nvSpPr>
        <p:spPr>
          <a:ln/>
        </p:spPr>
        <p:txBody>
          <a:bodyPr/>
          <a:lstStyle>
            <a:lvl1pPr>
              <a:defRPr/>
            </a:lvl1pPr>
          </a:lstStyle>
          <a:p>
            <a:fld id="{4B05490A-331F-42D4-BBF0-82F7373FE033}" type="slidenum">
              <a:rPr lang="en-US" altLang="zh-CN"/>
              <a:pPr/>
              <a:t>‹#›</a:t>
            </a:fld>
            <a:endParaRPr lang="en-US" altLang="zh-CN"/>
          </a:p>
        </p:txBody>
      </p:sp>
    </p:spTree>
    <p:extLst>
      <p:ext uri="{BB962C8B-B14F-4D97-AF65-F5344CB8AC3E}">
        <p14:creationId xmlns:p14="http://schemas.microsoft.com/office/powerpoint/2010/main" val="219719758"/>
      </p:ext>
    </p:extLst>
  </p:cSld>
  <p:clrMapOvr>
    <a:masterClrMapping/>
  </p:clrMapOvr>
  <p:transition>
    <p:random/>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8"/>
          <p:cNvSpPr>
            <a:spLocks noGrp="1" noChangeArrowheads="1"/>
          </p:cNvSpPr>
          <p:nvPr>
            <p:ph type="dt" sz="half" idx="10"/>
          </p:nvPr>
        </p:nvSpPr>
        <p:spPr>
          <a:ln/>
        </p:spPr>
        <p:txBody>
          <a:bodyPr/>
          <a:lstStyle>
            <a:lvl1pPr>
              <a:defRPr/>
            </a:lvl1pPr>
          </a:lstStyle>
          <a:p>
            <a:pPr>
              <a:defRPr/>
            </a:pPr>
            <a:fld id="{3E8EA903-5C79-40F2-8B55-A76C32A271FA}" type="datetime1">
              <a:rPr lang="zh-CN" altLang="en-US"/>
              <a:pPr>
                <a:defRPr/>
              </a:pPr>
              <a:t>2024/4/7</a:t>
            </a:fld>
            <a:r>
              <a:rPr lang="en-US" altLang="zh-CN"/>
              <a:t>www.themegallery.com</a:t>
            </a:r>
          </a:p>
        </p:txBody>
      </p:sp>
      <p:sp>
        <p:nvSpPr>
          <p:cNvPr id="8" name="Rectangle 9"/>
          <p:cNvSpPr>
            <a:spLocks noGrp="1" noChangeArrowheads="1"/>
          </p:cNvSpPr>
          <p:nvPr>
            <p:ph type="ftr" sz="quarter" idx="11"/>
          </p:nvPr>
        </p:nvSpPr>
        <p:spPr>
          <a:ln/>
        </p:spPr>
        <p:txBody>
          <a:bodyPr/>
          <a:lstStyle>
            <a:lvl1pPr>
              <a:defRPr/>
            </a:lvl1pPr>
          </a:lstStyle>
          <a:p>
            <a:pPr>
              <a:defRPr/>
            </a:pPr>
            <a:r>
              <a:rPr lang="zh-CN" altLang="en-US"/>
              <a:t>南京邮电大学</a:t>
            </a:r>
            <a:endParaRPr lang="en-US" altLang="zh-CN"/>
          </a:p>
        </p:txBody>
      </p:sp>
      <p:sp>
        <p:nvSpPr>
          <p:cNvPr id="9" name="Rectangle 10"/>
          <p:cNvSpPr>
            <a:spLocks noGrp="1" noChangeArrowheads="1"/>
          </p:cNvSpPr>
          <p:nvPr>
            <p:ph type="sldNum" sz="quarter" idx="12"/>
          </p:nvPr>
        </p:nvSpPr>
        <p:spPr>
          <a:ln/>
        </p:spPr>
        <p:txBody>
          <a:bodyPr/>
          <a:lstStyle>
            <a:lvl1pPr>
              <a:defRPr/>
            </a:lvl1pPr>
          </a:lstStyle>
          <a:p>
            <a:fld id="{CF45DA19-CBF9-456A-B336-11F72DE62058}" type="slidenum">
              <a:rPr lang="en-US" altLang="zh-CN"/>
              <a:pPr/>
              <a:t>‹#›</a:t>
            </a:fld>
            <a:endParaRPr lang="en-US" altLang="zh-CN"/>
          </a:p>
        </p:txBody>
      </p:sp>
    </p:spTree>
    <p:extLst>
      <p:ext uri="{BB962C8B-B14F-4D97-AF65-F5344CB8AC3E}">
        <p14:creationId xmlns:p14="http://schemas.microsoft.com/office/powerpoint/2010/main" val="3991437582"/>
      </p:ext>
    </p:extLst>
  </p:cSld>
  <p:clrMapOvr>
    <a:masterClrMapping/>
  </p:clrMapOvr>
  <p:transition>
    <p:random/>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8"/>
          <p:cNvSpPr>
            <a:spLocks noGrp="1" noChangeArrowheads="1"/>
          </p:cNvSpPr>
          <p:nvPr>
            <p:ph type="dt" sz="half" idx="10"/>
          </p:nvPr>
        </p:nvSpPr>
        <p:spPr>
          <a:ln/>
        </p:spPr>
        <p:txBody>
          <a:bodyPr/>
          <a:lstStyle>
            <a:lvl1pPr>
              <a:defRPr/>
            </a:lvl1pPr>
          </a:lstStyle>
          <a:p>
            <a:pPr>
              <a:defRPr/>
            </a:pPr>
            <a:fld id="{12189782-4D24-474E-8024-B5F61F651494}" type="datetime1">
              <a:rPr lang="zh-CN" altLang="en-US"/>
              <a:pPr>
                <a:defRPr/>
              </a:pPr>
              <a:t>2024/4/7</a:t>
            </a:fld>
            <a:r>
              <a:rPr lang="en-US" altLang="zh-CN"/>
              <a:t>www.themegallery.com</a:t>
            </a:r>
          </a:p>
        </p:txBody>
      </p:sp>
      <p:sp>
        <p:nvSpPr>
          <p:cNvPr id="4" name="Rectangle 9"/>
          <p:cNvSpPr>
            <a:spLocks noGrp="1" noChangeArrowheads="1"/>
          </p:cNvSpPr>
          <p:nvPr>
            <p:ph type="ftr" sz="quarter" idx="11"/>
          </p:nvPr>
        </p:nvSpPr>
        <p:spPr>
          <a:ln/>
        </p:spPr>
        <p:txBody>
          <a:bodyPr/>
          <a:lstStyle>
            <a:lvl1pPr>
              <a:defRPr/>
            </a:lvl1pPr>
          </a:lstStyle>
          <a:p>
            <a:pPr>
              <a:defRPr/>
            </a:pPr>
            <a:r>
              <a:rPr lang="zh-CN" altLang="en-US"/>
              <a:t>南京邮电大学</a:t>
            </a:r>
            <a:endParaRPr lang="en-US" altLang="zh-CN"/>
          </a:p>
        </p:txBody>
      </p:sp>
      <p:sp>
        <p:nvSpPr>
          <p:cNvPr id="5" name="Rectangle 10"/>
          <p:cNvSpPr>
            <a:spLocks noGrp="1" noChangeArrowheads="1"/>
          </p:cNvSpPr>
          <p:nvPr>
            <p:ph type="sldNum" sz="quarter" idx="12"/>
          </p:nvPr>
        </p:nvSpPr>
        <p:spPr>
          <a:ln/>
        </p:spPr>
        <p:txBody>
          <a:bodyPr/>
          <a:lstStyle>
            <a:lvl1pPr>
              <a:defRPr/>
            </a:lvl1pPr>
          </a:lstStyle>
          <a:p>
            <a:fld id="{8C62EABF-8D92-4749-A4E8-501A580B67D8}" type="slidenum">
              <a:rPr lang="en-US" altLang="zh-CN"/>
              <a:pPr/>
              <a:t>‹#›</a:t>
            </a:fld>
            <a:endParaRPr lang="en-US" altLang="zh-CN"/>
          </a:p>
        </p:txBody>
      </p:sp>
    </p:spTree>
    <p:extLst>
      <p:ext uri="{BB962C8B-B14F-4D97-AF65-F5344CB8AC3E}">
        <p14:creationId xmlns:p14="http://schemas.microsoft.com/office/powerpoint/2010/main" val="1287584585"/>
      </p:ext>
    </p:extLst>
  </p:cSld>
  <p:clrMapOvr>
    <a:masterClrMapping/>
  </p:clrMapOvr>
  <p:transition>
    <p:random/>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8"/>
          <p:cNvSpPr>
            <a:spLocks noGrp="1" noChangeArrowheads="1"/>
          </p:cNvSpPr>
          <p:nvPr>
            <p:ph type="dt" sz="half" idx="10"/>
          </p:nvPr>
        </p:nvSpPr>
        <p:spPr>
          <a:ln/>
        </p:spPr>
        <p:txBody>
          <a:bodyPr/>
          <a:lstStyle>
            <a:lvl1pPr>
              <a:defRPr/>
            </a:lvl1pPr>
          </a:lstStyle>
          <a:p>
            <a:pPr>
              <a:defRPr/>
            </a:pPr>
            <a:fld id="{54DD459C-368E-460B-A234-D63558113967}" type="datetime1">
              <a:rPr lang="zh-CN" altLang="en-US"/>
              <a:pPr>
                <a:defRPr/>
              </a:pPr>
              <a:t>2024/4/7</a:t>
            </a:fld>
            <a:r>
              <a:rPr lang="en-US" altLang="zh-CN"/>
              <a:t>www.themegallery.com</a:t>
            </a:r>
          </a:p>
        </p:txBody>
      </p:sp>
      <p:sp>
        <p:nvSpPr>
          <p:cNvPr id="3" name="Rectangle 9"/>
          <p:cNvSpPr>
            <a:spLocks noGrp="1" noChangeArrowheads="1"/>
          </p:cNvSpPr>
          <p:nvPr>
            <p:ph type="ftr" sz="quarter" idx="11"/>
          </p:nvPr>
        </p:nvSpPr>
        <p:spPr>
          <a:ln/>
        </p:spPr>
        <p:txBody>
          <a:bodyPr/>
          <a:lstStyle>
            <a:lvl1pPr>
              <a:defRPr/>
            </a:lvl1pPr>
          </a:lstStyle>
          <a:p>
            <a:pPr>
              <a:defRPr/>
            </a:pPr>
            <a:r>
              <a:rPr lang="zh-CN" altLang="en-US"/>
              <a:t>南京邮电大学</a:t>
            </a:r>
            <a:endParaRPr lang="en-US" altLang="zh-CN"/>
          </a:p>
        </p:txBody>
      </p:sp>
      <p:sp>
        <p:nvSpPr>
          <p:cNvPr id="4" name="Rectangle 10"/>
          <p:cNvSpPr>
            <a:spLocks noGrp="1" noChangeArrowheads="1"/>
          </p:cNvSpPr>
          <p:nvPr>
            <p:ph type="sldNum" sz="quarter" idx="12"/>
          </p:nvPr>
        </p:nvSpPr>
        <p:spPr>
          <a:ln/>
        </p:spPr>
        <p:txBody>
          <a:bodyPr/>
          <a:lstStyle>
            <a:lvl1pPr>
              <a:defRPr/>
            </a:lvl1pPr>
          </a:lstStyle>
          <a:p>
            <a:fld id="{0A968537-14F9-4D60-87B1-298BA42C0836}" type="slidenum">
              <a:rPr lang="en-US" altLang="zh-CN"/>
              <a:pPr/>
              <a:t>‹#›</a:t>
            </a:fld>
            <a:endParaRPr lang="en-US" altLang="zh-CN"/>
          </a:p>
        </p:txBody>
      </p:sp>
    </p:spTree>
    <p:extLst>
      <p:ext uri="{BB962C8B-B14F-4D97-AF65-F5344CB8AC3E}">
        <p14:creationId xmlns:p14="http://schemas.microsoft.com/office/powerpoint/2010/main" val="4287415445"/>
      </p:ext>
    </p:extLst>
  </p:cSld>
  <p:clrMapOvr>
    <a:masterClrMapping/>
  </p:clrMapOvr>
  <p:transition>
    <p:random/>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8"/>
          <p:cNvSpPr>
            <a:spLocks noGrp="1" noChangeArrowheads="1"/>
          </p:cNvSpPr>
          <p:nvPr>
            <p:ph type="dt" sz="half" idx="10"/>
          </p:nvPr>
        </p:nvSpPr>
        <p:spPr>
          <a:ln/>
        </p:spPr>
        <p:txBody>
          <a:bodyPr/>
          <a:lstStyle>
            <a:lvl1pPr>
              <a:defRPr/>
            </a:lvl1pPr>
          </a:lstStyle>
          <a:p>
            <a:pPr>
              <a:defRPr/>
            </a:pPr>
            <a:fld id="{A0066362-66A0-4DB9-82B6-A95A3DF81E07}" type="datetime1">
              <a:rPr lang="zh-CN" altLang="en-US"/>
              <a:pPr>
                <a:defRPr/>
              </a:pPr>
              <a:t>2024/4/7</a:t>
            </a:fld>
            <a:r>
              <a:rPr lang="en-US" altLang="zh-CN"/>
              <a:t>www.themegallery.com</a:t>
            </a:r>
          </a:p>
        </p:txBody>
      </p:sp>
      <p:sp>
        <p:nvSpPr>
          <p:cNvPr id="6" name="Rectangle 9"/>
          <p:cNvSpPr>
            <a:spLocks noGrp="1" noChangeArrowheads="1"/>
          </p:cNvSpPr>
          <p:nvPr>
            <p:ph type="ftr" sz="quarter" idx="11"/>
          </p:nvPr>
        </p:nvSpPr>
        <p:spPr>
          <a:ln/>
        </p:spPr>
        <p:txBody>
          <a:bodyPr/>
          <a:lstStyle>
            <a:lvl1pPr>
              <a:defRPr/>
            </a:lvl1pPr>
          </a:lstStyle>
          <a:p>
            <a:pPr>
              <a:defRPr/>
            </a:pPr>
            <a:r>
              <a:rPr lang="zh-CN" altLang="en-US"/>
              <a:t>南京邮电大学</a:t>
            </a:r>
            <a:endParaRPr lang="en-US" altLang="zh-CN"/>
          </a:p>
        </p:txBody>
      </p:sp>
      <p:sp>
        <p:nvSpPr>
          <p:cNvPr id="7" name="Rectangle 10"/>
          <p:cNvSpPr>
            <a:spLocks noGrp="1" noChangeArrowheads="1"/>
          </p:cNvSpPr>
          <p:nvPr>
            <p:ph type="sldNum" sz="quarter" idx="12"/>
          </p:nvPr>
        </p:nvSpPr>
        <p:spPr>
          <a:ln/>
        </p:spPr>
        <p:txBody>
          <a:bodyPr/>
          <a:lstStyle>
            <a:lvl1pPr>
              <a:defRPr/>
            </a:lvl1pPr>
          </a:lstStyle>
          <a:p>
            <a:fld id="{AA7CDE0C-8130-4CD5-9495-364B5FA8E81D}" type="slidenum">
              <a:rPr lang="en-US" altLang="zh-CN"/>
              <a:pPr/>
              <a:t>‹#›</a:t>
            </a:fld>
            <a:endParaRPr lang="en-US" altLang="zh-CN"/>
          </a:p>
        </p:txBody>
      </p:sp>
    </p:spTree>
    <p:extLst>
      <p:ext uri="{BB962C8B-B14F-4D97-AF65-F5344CB8AC3E}">
        <p14:creationId xmlns:p14="http://schemas.microsoft.com/office/powerpoint/2010/main" val="4052808641"/>
      </p:ext>
    </p:extLst>
  </p:cSld>
  <p:clrMapOvr>
    <a:masterClrMapping/>
  </p:clrMapOvr>
  <p:transition>
    <p:random/>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14"/>
          <p:cNvSpPr>
            <a:spLocks noGrp="1" noChangeArrowheads="1"/>
          </p:cNvSpPr>
          <p:nvPr>
            <p:ph type="dt" sz="half" idx="10"/>
          </p:nvPr>
        </p:nvSpPr>
        <p:spPr>
          <a:ln/>
        </p:spPr>
        <p:txBody>
          <a:bodyPr/>
          <a:lstStyle>
            <a:lvl1pPr>
              <a:defRPr/>
            </a:lvl1pPr>
          </a:lstStyle>
          <a:p>
            <a:pPr>
              <a:defRPr/>
            </a:pPr>
            <a:fld id="{70B9CD59-C6B3-48AC-BA8D-47BA9FD3F0E0}" type="datetime1">
              <a:rPr lang="zh-CN" altLang="en-US"/>
              <a:pPr>
                <a:defRPr/>
              </a:pPr>
              <a:t>2024/4/7</a:t>
            </a:fld>
            <a:r>
              <a:rPr lang="en-US" altLang="zh-CN"/>
              <a:t>www.themegallery.com</a:t>
            </a:r>
          </a:p>
        </p:txBody>
      </p:sp>
      <p:sp>
        <p:nvSpPr>
          <p:cNvPr id="5" name="Rectangle 15"/>
          <p:cNvSpPr>
            <a:spLocks noGrp="1" noChangeArrowheads="1"/>
          </p:cNvSpPr>
          <p:nvPr>
            <p:ph type="sldNum" sz="quarter" idx="11"/>
          </p:nvPr>
        </p:nvSpPr>
        <p:spPr>
          <a:ln/>
        </p:spPr>
        <p:txBody>
          <a:bodyPr/>
          <a:lstStyle>
            <a:lvl1pPr>
              <a:defRPr/>
            </a:lvl1pPr>
          </a:lstStyle>
          <a:p>
            <a:fld id="{FCB47EE9-A421-487B-A105-C64E86845292}" type="slidenum">
              <a:rPr lang="en-US" altLang="zh-CN"/>
              <a:pPr/>
              <a:t>‹#›</a:t>
            </a:fld>
            <a:endParaRPr lang="en-US" altLang="zh-CN"/>
          </a:p>
        </p:txBody>
      </p:sp>
      <p:sp>
        <p:nvSpPr>
          <p:cNvPr id="6" name="Rectangle 16"/>
          <p:cNvSpPr>
            <a:spLocks noGrp="1" noChangeArrowheads="1"/>
          </p:cNvSpPr>
          <p:nvPr>
            <p:ph type="ftr" sz="quarter" idx="12"/>
          </p:nvPr>
        </p:nvSpPr>
        <p:spPr>
          <a:ln/>
        </p:spPr>
        <p:txBody>
          <a:bodyPr/>
          <a:lstStyle>
            <a:lvl1pPr>
              <a:defRPr/>
            </a:lvl1pPr>
          </a:lstStyle>
          <a:p>
            <a:pPr>
              <a:defRPr/>
            </a:pPr>
            <a:r>
              <a:rPr lang="zh-CN" altLang="en-US"/>
              <a:t>南京邮电大学</a:t>
            </a:r>
            <a:endParaRPr lang="en-US" altLang="zh-CN"/>
          </a:p>
        </p:txBody>
      </p:sp>
    </p:spTree>
    <p:extLst>
      <p:ext uri="{BB962C8B-B14F-4D97-AF65-F5344CB8AC3E}">
        <p14:creationId xmlns:p14="http://schemas.microsoft.com/office/powerpoint/2010/main" val="894596445"/>
      </p:ext>
    </p:extLst>
  </p:cSld>
  <p:clrMapOvr>
    <a:masterClrMapping/>
  </p:clrMapOvr>
  <p:transition>
    <p:random/>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8"/>
          <p:cNvSpPr>
            <a:spLocks noGrp="1" noChangeArrowheads="1"/>
          </p:cNvSpPr>
          <p:nvPr>
            <p:ph type="dt" sz="half" idx="10"/>
          </p:nvPr>
        </p:nvSpPr>
        <p:spPr>
          <a:ln/>
        </p:spPr>
        <p:txBody>
          <a:bodyPr/>
          <a:lstStyle>
            <a:lvl1pPr>
              <a:defRPr/>
            </a:lvl1pPr>
          </a:lstStyle>
          <a:p>
            <a:pPr>
              <a:defRPr/>
            </a:pPr>
            <a:fld id="{0ED40110-6C28-4FFA-9243-B621E8539C8C}" type="datetime1">
              <a:rPr lang="zh-CN" altLang="en-US"/>
              <a:pPr>
                <a:defRPr/>
              </a:pPr>
              <a:t>2024/4/7</a:t>
            </a:fld>
            <a:r>
              <a:rPr lang="en-US" altLang="zh-CN"/>
              <a:t>www.themegallery.com</a:t>
            </a:r>
          </a:p>
        </p:txBody>
      </p:sp>
      <p:sp>
        <p:nvSpPr>
          <p:cNvPr id="6" name="Rectangle 9"/>
          <p:cNvSpPr>
            <a:spLocks noGrp="1" noChangeArrowheads="1"/>
          </p:cNvSpPr>
          <p:nvPr>
            <p:ph type="ftr" sz="quarter" idx="11"/>
          </p:nvPr>
        </p:nvSpPr>
        <p:spPr>
          <a:ln/>
        </p:spPr>
        <p:txBody>
          <a:bodyPr/>
          <a:lstStyle>
            <a:lvl1pPr>
              <a:defRPr/>
            </a:lvl1pPr>
          </a:lstStyle>
          <a:p>
            <a:pPr>
              <a:defRPr/>
            </a:pPr>
            <a:r>
              <a:rPr lang="zh-CN" altLang="en-US"/>
              <a:t>南京邮电大学</a:t>
            </a:r>
            <a:endParaRPr lang="en-US" altLang="zh-CN"/>
          </a:p>
        </p:txBody>
      </p:sp>
      <p:sp>
        <p:nvSpPr>
          <p:cNvPr id="7" name="Rectangle 10"/>
          <p:cNvSpPr>
            <a:spLocks noGrp="1" noChangeArrowheads="1"/>
          </p:cNvSpPr>
          <p:nvPr>
            <p:ph type="sldNum" sz="quarter" idx="12"/>
          </p:nvPr>
        </p:nvSpPr>
        <p:spPr>
          <a:ln/>
        </p:spPr>
        <p:txBody>
          <a:bodyPr/>
          <a:lstStyle>
            <a:lvl1pPr>
              <a:defRPr/>
            </a:lvl1pPr>
          </a:lstStyle>
          <a:p>
            <a:fld id="{CE28BD73-3199-47CE-B983-7E177C953033}" type="slidenum">
              <a:rPr lang="en-US" altLang="zh-CN"/>
              <a:pPr/>
              <a:t>‹#›</a:t>
            </a:fld>
            <a:endParaRPr lang="en-US" altLang="zh-CN"/>
          </a:p>
        </p:txBody>
      </p:sp>
    </p:spTree>
    <p:extLst>
      <p:ext uri="{BB962C8B-B14F-4D97-AF65-F5344CB8AC3E}">
        <p14:creationId xmlns:p14="http://schemas.microsoft.com/office/powerpoint/2010/main" val="4126835870"/>
      </p:ext>
    </p:extLst>
  </p:cSld>
  <p:clrMapOvr>
    <a:masterClrMapping/>
  </p:clrMapOvr>
  <p:transition>
    <p:random/>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8"/>
          <p:cNvSpPr>
            <a:spLocks noGrp="1" noChangeArrowheads="1"/>
          </p:cNvSpPr>
          <p:nvPr>
            <p:ph type="dt" sz="half" idx="10"/>
          </p:nvPr>
        </p:nvSpPr>
        <p:spPr>
          <a:ln/>
        </p:spPr>
        <p:txBody>
          <a:bodyPr/>
          <a:lstStyle>
            <a:lvl1pPr>
              <a:defRPr/>
            </a:lvl1pPr>
          </a:lstStyle>
          <a:p>
            <a:pPr>
              <a:defRPr/>
            </a:pPr>
            <a:fld id="{0A0B95E1-C543-415B-8DDF-39B24C257997}" type="datetime1">
              <a:rPr lang="zh-CN" altLang="en-US"/>
              <a:pPr>
                <a:defRPr/>
              </a:pPr>
              <a:t>2024/4/7</a:t>
            </a:fld>
            <a:r>
              <a:rPr lang="en-US" altLang="zh-CN"/>
              <a:t>www.themegallery.com</a:t>
            </a:r>
          </a:p>
        </p:txBody>
      </p:sp>
      <p:sp>
        <p:nvSpPr>
          <p:cNvPr id="5" name="Rectangle 9"/>
          <p:cNvSpPr>
            <a:spLocks noGrp="1" noChangeArrowheads="1"/>
          </p:cNvSpPr>
          <p:nvPr>
            <p:ph type="ftr" sz="quarter" idx="11"/>
          </p:nvPr>
        </p:nvSpPr>
        <p:spPr>
          <a:ln/>
        </p:spPr>
        <p:txBody>
          <a:bodyPr/>
          <a:lstStyle>
            <a:lvl1pPr>
              <a:defRPr/>
            </a:lvl1pPr>
          </a:lstStyle>
          <a:p>
            <a:pPr>
              <a:defRPr/>
            </a:pPr>
            <a:r>
              <a:rPr lang="zh-CN" altLang="en-US"/>
              <a:t>南京邮电大学</a:t>
            </a:r>
            <a:endParaRPr lang="en-US" altLang="zh-CN"/>
          </a:p>
        </p:txBody>
      </p:sp>
      <p:sp>
        <p:nvSpPr>
          <p:cNvPr id="6" name="Rectangle 10"/>
          <p:cNvSpPr>
            <a:spLocks noGrp="1" noChangeArrowheads="1"/>
          </p:cNvSpPr>
          <p:nvPr>
            <p:ph type="sldNum" sz="quarter" idx="12"/>
          </p:nvPr>
        </p:nvSpPr>
        <p:spPr>
          <a:ln/>
        </p:spPr>
        <p:txBody>
          <a:bodyPr/>
          <a:lstStyle>
            <a:lvl1pPr>
              <a:defRPr/>
            </a:lvl1pPr>
          </a:lstStyle>
          <a:p>
            <a:fld id="{E20E8796-E567-4911-8642-AA35C871F1FD}" type="slidenum">
              <a:rPr lang="en-US" altLang="zh-CN"/>
              <a:pPr/>
              <a:t>‹#›</a:t>
            </a:fld>
            <a:endParaRPr lang="en-US" altLang="zh-CN"/>
          </a:p>
        </p:txBody>
      </p:sp>
    </p:spTree>
    <p:extLst>
      <p:ext uri="{BB962C8B-B14F-4D97-AF65-F5344CB8AC3E}">
        <p14:creationId xmlns:p14="http://schemas.microsoft.com/office/powerpoint/2010/main" val="3376341508"/>
      </p:ext>
    </p:extLst>
  </p:cSld>
  <p:clrMapOvr>
    <a:masterClrMapping/>
  </p:clrMapOvr>
  <p:transition>
    <p:random/>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9220200" y="274639"/>
            <a:ext cx="28702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4639"/>
            <a:ext cx="84074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8"/>
          <p:cNvSpPr>
            <a:spLocks noGrp="1" noChangeArrowheads="1"/>
          </p:cNvSpPr>
          <p:nvPr>
            <p:ph type="dt" sz="half" idx="10"/>
          </p:nvPr>
        </p:nvSpPr>
        <p:spPr>
          <a:ln/>
        </p:spPr>
        <p:txBody>
          <a:bodyPr/>
          <a:lstStyle>
            <a:lvl1pPr>
              <a:defRPr/>
            </a:lvl1pPr>
          </a:lstStyle>
          <a:p>
            <a:pPr>
              <a:defRPr/>
            </a:pPr>
            <a:fld id="{7F72A73F-ECF5-4D8C-83D2-EED0569C636F}" type="datetime1">
              <a:rPr lang="zh-CN" altLang="en-US"/>
              <a:pPr>
                <a:defRPr/>
              </a:pPr>
              <a:t>2024/4/7</a:t>
            </a:fld>
            <a:r>
              <a:rPr lang="en-US" altLang="zh-CN"/>
              <a:t>www.themegallery.com</a:t>
            </a:r>
          </a:p>
        </p:txBody>
      </p:sp>
      <p:sp>
        <p:nvSpPr>
          <p:cNvPr id="5" name="Rectangle 9"/>
          <p:cNvSpPr>
            <a:spLocks noGrp="1" noChangeArrowheads="1"/>
          </p:cNvSpPr>
          <p:nvPr>
            <p:ph type="ftr" sz="quarter" idx="11"/>
          </p:nvPr>
        </p:nvSpPr>
        <p:spPr>
          <a:ln/>
        </p:spPr>
        <p:txBody>
          <a:bodyPr/>
          <a:lstStyle>
            <a:lvl1pPr>
              <a:defRPr/>
            </a:lvl1pPr>
          </a:lstStyle>
          <a:p>
            <a:pPr>
              <a:defRPr/>
            </a:pPr>
            <a:r>
              <a:rPr lang="zh-CN" altLang="en-US"/>
              <a:t>南京邮电大学</a:t>
            </a:r>
            <a:endParaRPr lang="en-US" altLang="zh-CN"/>
          </a:p>
        </p:txBody>
      </p:sp>
      <p:sp>
        <p:nvSpPr>
          <p:cNvPr id="6" name="Rectangle 10"/>
          <p:cNvSpPr>
            <a:spLocks noGrp="1" noChangeArrowheads="1"/>
          </p:cNvSpPr>
          <p:nvPr>
            <p:ph type="sldNum" sz="quarter" idx="12"/>
          </p:nvPr>
        </p:nvSpPr>
        <p:spPr>
          <a:ln/>
        </p:spPr>
        <p:txBody>
          <a:bodyPr/>
          <a:lstStyle>
            <a:lvl1pPr>
              <a:defRPr/>
            </a:lvl1pPr>
          </a:lstStyle>
          <a:p>
            <a:fld id="{03702726-681E-431E-8E38-38BB8A0056FE}" type="slidenum">
              <a:rPr lang="en-US" altLang="zh-CN"/>
              <a:pPr/>
              <a:t>‹#›</a:t>
            </a:fld>
            <a:endParaRPr lang="en-US" altLang="zh-CN"/>
          </a:p>
        </p:txBody>
      </p:sp>
    </p:spTree>
    <p:extLst>
      <p:ext uri="{BB962C8B-B14F-4D97-AF65-F5344CB8AC3E}">
        <p14:creationId xmlns:p14="http://schemas.microsoft.com/office/powerpoint/2010/main" val="2112834663"/>
      </p:ext>
    </p:extLst>
  </p:cSld>
  <p:clrMapOvr>
    <a:masterClrMapping/>
  </p:clrMapOvr>
  <p:transition>
    <p:random/>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Freeform 2"/>
          <p:cNvSpPr>
            <a:spLocks/>
          </p:cNvSpPr>
          <p:nvPr/>
        </p:nvSpPr>
        <p:spPr bwMode="gray">
          <a:xfrm>
            <a:off x="-4233" y="-7938"/>
            <a:ext cx="12232217" cy="4392613"/>
          </a:xfrm>
          <a:custGeom>
            <a:avLst/>
            <a:gdLst>
              <a:gd name="T0" fmla="*/ 0 w 5806"/>
              <a:gd name="T1" fmla="*/ 0 h 2767"/>
              <a:gd name="T2" fmla="*/ 0 w 5806"/>
              <a:gd name="T3" fmla="*/ 2767 h 2767"/>
              <a:gd name="T4" fmla="*/ 5806 w 5806"/>
              <a:gd name="T5" fmla="*/ 726 h 2767"/>
              <a:gd name="T6" fmla="*/ 5806 w 5806"/>
              <a:gd name="T7" fmla="*/ 0 h 2767"/>
              <a:gd name="T8" fmla="*/ 0 w 5806"/>
              <a:gd name="T9" fmla="*/ 0 h 2767"/>
            </a:gdLst>
            <a:ahLst/>
            <a:cxnLst>
              <a:cxn ang="0">
                <a:pos x="T0" y="T1"/>
              </a:cxn>
              <a:cxn ang="0">
                <a:pos x="T2" y="T3"/>
              </a:cxn>
              <a:cxn ang="0">
                <a:pos x="T4" y="T5"/>
              </a:cxn>
              <a:cxn ang="0">
                <a:pos x="T6" y="T7"/>
              </a:cxn>
              <a:cxn ang="0">
                <a:pos x="T8" y="T9"/>
              </a:cxn>
            </a:cxnLst>
            <a:rect l="0" t="0" r="r" b="b"/>
            <a:pathLst>
              <a:path w="5806" h="2767">
                <a:moveTo>
                  <a:pt x="0" y="0"/>
                </a:moveTo>
                <a:lnTo>
                  <a:pt x="0" y="2767"/>
                </a:lnTo>
                <a:lnTo>
                  <a:pt x="5806" y="726"/>
                </a:lnTo>
                <a:lnTo>
                  <a:pt x="5806" y="0"/>
                </a:lnTo>
                <a:lnTo>
                  <a:pt x="0" y="0"/>
                </a:lnTo>
                <a:close/>
              </a:path>
            </a:pathLst>
          </a:custGeom>
          <a:gradFill rotWithShape="1">
            <a:gsLst>
              <a:gs pos="0">
                <a:schemeClr val="bg1">
                  <a:gamma/>
                  <a:shade val="46275"/>
                  <a:invGamma/>
                </a:schemeClr>
              </a:gs>
              <a:gs pos="100000">
                <a:schemeClr val="bg1"/>
              </a:gs>
            </a:gsLst>
            <a:lin ang="18900000" scaled="1"/>
          </a:gradFill>
          <a:ln>
            <a:noFill/>
          </a:ln>
          <a:effectLst/>
          <a:extLst>
            <a:ext uri="{91240B29-F687-4F45-9708-019B960494DF}">
              <a14:hiddenLine xmlns:a14="http://schemas.microsoft.com/office/drawing/2010/main" w="38100"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5" name="Rectangle 3"/>
          <p:cNvSpPr>
            <a:spLocks noChangeArrowheads="1"/>
          </p:cNvSpPr>
          <p:nvPr/>
        </p:nvSpPr>
        <p:spPr bwMode="ltGray">
          <a:xfrm>
            <a:off x="0" y="1628775"/>
            <a:ext cx="10033000" cy="71438"/>
          </a:xfrm>
          <a:prstGeom prst="rect">
            <a:avLst/>
          </a:prstGeom>
          <a:gradFill rotWithShape="1">
            <a:gsLst>
              <a:gs pos="0">
                <a:schemeClr val="accent1"/>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endParaRPr lang="zh-CN" altLang="en-US"/>
          </a:p>
        </p:txBody>
      </p:sp>
      <p:sp>
        <p:nvSpPr>
          <p:cNvPr id="6" name="Text Box 9"/>
          <p:cNvSpPr txBox="1">
            <a:spLocks noChangeArrowheads="1"/>
          </p:cNvSpPr>
          <p:nvPr/>
        </p:nvSpPr>
        <p:spPr bwMode="black">
          <a:xfrm>
            <a:off x="4123267" y="5318126"/>
            <a:ext cx="3962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spcBef>
                <a:spcPct val="50000"/>
              </a:spcBef>
              <a:defRPr/>
            </a:pPr>
            <a:r>
              <a:rPr lang="zh-CN" altLang="en-US" sz="2000" b="1">
                <a:solidFill>
                  <a:srgbClr val="080808"/>
                </a:solidFill>
              </a:rPr>
              <a:t>南京邮电大学</a:t>
            </a:r>
          </a:p>
        </p:txBody>
      </p:sp>
      <p:sp>
        <p:nvSpPr>
          <p:cNvPr id="14340" name="Rectangle 4"/>
          <p:cNvSpPr>
            <a:spLocks noGrp="1" noChangeArrowheads="1"/>
          </p:cNvSpPr>
          <p:nvPr>
            <p:ph type="ctrTitle" sz="quarter"/>
          </p:nvPr>
        </p:nvSpPr>
        <p:spPr bwMode="white">
          <a:xfrm>
            <a:off x="711200" y="381000"/>
            <a:ext cx="10668000" cy="1219200"/>
          </a:xfrm>
          <a:extLst>
            <a:ext uri="{AF507438-7753-43E0-B8FC-AC1667EBCBE1}">
              <a14:hiddenEffects xmlns:a14="http://schemas.microsoft.com/office/drawing/2010/main">
                <a:effectLst>
                  <a:outerShdw dist="35921" dir="2700000" algn="ctr" rotWithShape="0">
                    <a:schemeClr val="tx2"/>
                  </a:outerShdw>
                </a:effectLst>
              </a14:hiddenEffects>
            </a:ext>
          </a:extLst>
        </p:spPr>
        <p:txBody>
          <a:bodyPr/>
          <a:lstStyle>
            <a:lvl1pPr algn="l">
              <a:defRPr sz="4000"/>
            </a:lvl1pPr>
          </a:lstStyle>
          <a:p>
            <a:pPr lvl="0"/>
            <a:r>
              <a:rPr lang="en-US" altLang="zh-CN" noProof="0"/>
              <a:t>Click to edit Master title style</a:t>
            </a:r>
          </a:p>
        </p:txBody>
      </p:sp>
      <p:sp>
        <p:nvSpPr>
          <p:cNvPr id="14341" name="Rectangle 5"/>
          <p:cNvSpPr>
            <a:spLocks noGrp="1" noChangeArrowheads="1"/>
          </p:cNvSpPr>
          <p:nvPr>
            <p:ph type="subTitle" sz="quarter" idx="1"/>
          </p:nvPr>
        </p:nvSpPr>
        <p:spPr bwMode="white">
          <a:xfrm>
            <a:off x="711200" y="1828800"/>
            <a:ext cx="8128000" cy="533400"/>
          </a:xfrm>
        </p:spPr>
        <p:txBody>
          <a:bodyPr/>
          <a:lstStyle>
            <a:lvl1pPr marL="0" indent="0">
              <a:buFont typeface="Wingdings" pitchFamily="2" charset="2"/>
              <a:buNone/>
              <a:defRPr sz="2400" b="0"/>
            </a:lvl1pPr>
          </a:lstStyle>
          <a:p>
            <a:pPr lvl="0"/>
            <a:r>
              <a:rPr lang="en-US" altLang="zh-CN" noProof="0"/>
              <a:t>Click to edit Master subtitle style</a:t>
            </a:r>
          </a:p>
        </p:txBody>
      </p:sp>
      <p:sp>
        <p:nvSpPr>
          <p:cNvPr id="7" name="Rectangle 6"/>
          <p:cNvSpPr>
            <a:spLocks noGrp="1" noChangeArrowheads="1"/>
          </p:cNvSpPr>
          <p:nvPr>
            <p:ph type="dt" sz="quarter" idx="10"/>
          </p:nvPr>
        </p:nvSpPr>
        <p:spPr bwMode="auto">
          <a:xfrm>
            <a:off x="609600" y="6477001"/>
            <a:ext cx="2844800" cy="244475"/>
          </a:xfrm>
        </p:spPr>
        <p:txBody>
          <a:bodyPr/>
          <a:lstStyle>
            <a:lvl1pPr>
              <a:defRPr/>
            </a:lvl1pPr>
          </a:lstStyle>
          <a:p>
            <a:pPr>
              <a:defRPr/>
            </a:pPr>
            <a:fld id="{33878593-E705-4918-9B35-BC29F505256A}" type="datetime1">
              <a:rPr lang="zh-CN" altLang="en-US"/>
              <a:pPr>
                <a:defRPr/>
              </a:pPr>
              <a:t>2024/4/7</a:t>
            </a:fld>
            <a:endParaRPr lang="en-US" altLang="zh-CN"/>
          </a:p>
        </p:txBody>
      </p:sp>
      <p:sp>
        <p:nvSpPr>
          <p:cNvPr id="8" name="Rectangle 7"/>
          <p:cNvSpPr>
            <a:spLocks noGrp="1" noChangeArrowheads="1"/>
          </p:cNvSpPr>
          <p:nvPr>
            <p:ph type="ftr" sz="quarter" idx="11"/>
          </p:nvPr>
        </p:nvSpPr>
        <p:spPr bwMode="auto">
          <a:xfrm>
            <a:off x="4165600" y="6477001"/>
            <a:ext cx="3860800" cy="244475"/>
          </a:xfrm>
        </p:spPr>
        <p:txBody>
          <a:bodyPr/>
          <a:lstStyle>
            <a:lvl1pPr algn="ctr">
              <a:defRPr/>
            </a:lvl1pPr>
          </a:lstStyle>
          <a:p>
            <a:pPr>
              <a:defRPr/>
            </a:pPr>
            <a:r>
              <a:rPr lang="zh-CN" altLang="en-US"/>
              <a:t>南京邮电大学</a:t>
            </a:r>
            <a:endParaRPr lang="en-US" altLang="zh-CN"/>
          </a:p>
        </p:txBody>
      </p:sp>
      <p:sp>
        <p:nvSpPr>
          <p:cNvPr id="9" name="Rectangle 8"/>
          <p:cNvSpPr>
            <a:spLocks noGrp="1" noChangeArrowheads="1"/>
          </p:cNvSpPr>
          <p:nvPr>
            <p:ph type="sldNum" sz="quarter" idx="12"/>
          </p:nvPr>
        </p:nvSpPr>
        <p:spPr bwMode="auto">
          <a:xfrm>
            <a:off x="8737600" y="6477001"/>
            <a:ext cx="2844800" cy="244475"/>
          </a:xfrm>
        </p:spPr>
        <p:txBody>
          <a:bodyPr/>
          <a:lstStyle>
            <a:lvl1pPr>
              <a:defRPr/>
            </a:lvl1pPr>
          </a:lstStyle>
          <a:p>
            <a:fld id="{00824255-A1A1-4EDD-B01D-3891ADFEC7A8}" type="slidenum">
              <a:rPr lang="en-US" altLang="zh-CN"/>
              <a:pPr/>
              <a:t>‹#›</a:t>
            </a:fld>
            <a:endParaRPr lang="en-US" altLang="zh-CN"/>
          </a:p>
        </p:txBody>
      </p:sp>
    </p:spTree>
    <p:extLst>
      <p:ext uri="{BB962C8B-B14F-4D97-AF65-F5344CB8AC3E}">
        <p14:creationId xmlns:p14="http://schemas.microsoft.com/office/powerpoint/2010/main" val="4242302113"/>
      </p:ext>
    </p:extLst>
  </p:cSld>
  <p:clrMapOvr>
    <a:masterClrMapping/>
  </p:clrMapOvr>
  <p:transition>
    <p:random/>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6"/>
          <p:cNvSpPr>
            <a:spLocks noGrp="1" noChangeArrowheads="1"/>
          </p:cNvSpPr>
          <p:nvPr>
            <p:ph type="dt" sz="half" idx="10"/>
          </p:nvPr>
        </p:nvSpPr>
        <p:spPr>
          <a:ln/>
        </p:spPr>
        <p:txBody>
          <a:bodyPr/>
          <a:lstStyle>
            <a:lvl1pPr>
              <a:defRPr/>
            </a:lvl1pPr>
          </a:lstStyle>
          <a:p>
            <a:pPr>
              <a:defRPr/>
            </a:pPr>
            <a:fld id="{B4CEEBAE-26F8-42E4-BE99-781BA50A0D19}" type="datetime1">
              <a:rPr lang="zh-CN" altLang="en-US"/>
              <a:pPr>
                <a:defRPr/>
              </a:pPr>
              <a:t>2024/4/7</a:t>
            </a:fld>
            <a:endParaRPr lang="en-US" altLang="zh-CN"/>
          </a:p>
        </p:txBody>
      </p:sp>
      <p:sp>
        <p:nvSpPr>
          <p:cNvPr id="5" name="Rectangle 7"/>
          <p:cNvSpPr>
            <a:spLocks noGrp="1" noChangeArrowheads="1"/>
          </p:cNvSpPr>
          <p:nvPr>
            <p:ph type="ftr" sz="quarter" idx="11"/>
          </p:nvPr>
        </p:nvSpPr>
        <p:spPr>
          <a:ln/>
        </p:spPr>
        <p:txBody>
          <a:bodyPr/>
          <a:lstStyle>
            <a:lvl1pPr>
              <a:defRPr/>
            </a:lvl1pPr>
          </a:lstStyle>
          <a:p>
            <a:pPr>
              <a:defRPr/>
            </a:pPr>
            <a:r>
              <a:rPr lang="zh-CN" altLang="en-US"/>
              <a:t>南京邮电大学</a:t>
            </a:r>
          </a:p>
        </p:txBody>
      </p:sp>
      <p:sp>
        <p:nvSpPr>
          <p:cNvPr id="6" name="Rectangle 8"/>
          <p:cNvSpPr>
            <a:spLocks noGrp="1" noChangeArrowheads="1"/>
          </p:cNvSpPr>
          <p:nvPr>
            <p:ph type="sldNum" sz="quarter" idx="12"/>
          </p:nvPr>
        </p:nvSpPr>
        <p:spPr>
          <a:ln/>
        </p:spPr>
        <p:txBody>
          <a:bodyPr/>
          <a:lstStyle>
            <a:lvl1pPr>
              <a:defRPr/>
            </a:lvl1pPr>
          </a:lstStyle>
          <a:p>
            <a:fld id="{57D9C581-510D-4192-B8CF-DF72EDE8E2CE}" type="slidenum">
              <a:rPr lang="en-US" altLang="zh-CN"/>
              <a:pPr/>
              <a:t>‹#›</a:t>
            </a:fld>
            <a:endParaRPr lang="en-US" altLang="zh-CN"/>
          </a:p>
        </p:txBody>
      </p:sp>
    </p:spTree>
    <p:extLst>
      <p:ext uri="{BB962C8B-B14F-4D97-AF65-F5344CB8AC3E}">
        <p14:creationId xmlns:p14="http://schemas.microsoft.com/office/powerpoint/2010/main" val="1869311659"/>
      </p:ext>
    </p:extLst>
  </p:cSld>
  <p:clrMapOvr>
    <a:masterClrMapping/>
  </p:clrMapOvr>
  <p:transition>
    <p:random/>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6"/>
          <p:cNvSpPr>
            <a:spLocks noGrp="1" noChangeArrowheads="1"/>
          </p:cNvSpPr>
          <p:nvPr>
            <p:ph type="dt" sz="half" idx="10"/>
          </p:nvPr>
        </p:nvSpPr>
        <p:spPr>
          <a:ln/>
        </p:spPr>
        <p:txBody>
          <a:bodyPr/>
          <a:lstStyle>
            <a:lvl1pPr>
              <a:defRPr/>
            </a:lvl1pPr>
          </a:lstStyle>
          <a:p>
            <a:pPr>
              <a:defRPr/>
            </a:pPr>
            <a:fld id="{ADAD67AC-4A86-4BB3-9F4D-D5A5B3355EB1}" type="datetime1">
              <a:rPr lang="zh-CN" altLang="en-US"/>
              <a:pPr>
                <a:defRPr/>
              </a:pPr>
              <a:t>2024/4/7</a:t>
            </a:fld>
            <a:endParaRPr lang="en-US" altLang="zh-CN"/>
          </a:p>
        </p:txBody>
      </p:sp>
      <p:sp>
        <p:nvSpPr>
          <p:cNvPr id="5" name="Rectangle 7"/>
          <p:cNvSpPr>
            <a:spLocks noGrp="1" noChangeArrowheads="1"/>
          </p:cNvSpPr>
          <p:nvPr>
            <p:ph type="ftr" sz="quarter" idx="11"/>
          </p:nvPr>
        </p:nvSpPr>
        <p:spPr>
          <a:ln/>
        </p:spPr>
        <p:txBody>
          <a:bodyPr/>
          <a:lstStyle>
            <a:lvl1pPr>
              <a:defRPr/>
            </a:lvl1pPr>
          </a:lstStyle>
          <a:p>
            <a:pPr>
              <a:defRPr/>
            </a:pPr>
            <a:r>
              <a:rPr lang="zh-CN" altLang="en-US"/>
              <a:t>南京邮电大学</a:t>
            </a:r>
          </a:p>
        </p:txBody>
      </p:sp>
      <p:sp>
        <p:nvSpPr>
          <p:cNvPr id="6" name="Rectangle 8"/>
          <p:cNvSpPr>
            <a:spLocks noGrp="1" noChangeArrowheads="1"/>
          </p:cNvSpPr>
          <p:nvPr>
            <p:ph type="sldNum" sz="quarter" idx="12"/>
          </p:nvPr>
        </p:nvSpPr>
        <p:spPr>
          <a:ln/>
        </p:spPr>
        <p:txBody>
          <a:bodyPr/>
          <a:lstStyle>
            <a:lvl1pPr>
              <a:defRPr/>
            </a:lvl1pPr>
          </a:lstStyle>
          <a:p>
            <a:fld id="{DACEFA38-11E8-4A95-BAF5-55BF73EB87C1}" type="slidenum">
              <a:rPr lang="en-US" altLang="zh-CN"/>
              <a:pPr/>
              <a:t>‹#›</a:t>
            </a:fld>
            <a:endParaRPr lang="en-US" altLang="zh-CN"/>
          </a:p>
        </p:txBody>
      </p:sp>
    </p:spTree>
    <p:extLst>
      <p:ext uri="{BB962C8B-B14F-4D97-AF65-F5344CB8AC3E}">
        <p14:creationId xmlns:p14="http://schemas.microsoft.com/office/powerpoint/2010/main" val="2219084691"/>
      </p:ext>
    </p:extLst>
  </p:cSld>
  <p:clrMapOvr>
    <a:masterClrMapping/>
  </p:clrMapOvr>
  <p:transition>
    <p:random/>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09600" y="1285876"/>
            <a:ext cx="5384800" cy="5038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97600" y="1285876"/>
            <a:ext cx="5384800" cy="5038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6"/>
          <p:cNvSpPr>
            <a:spLocks noGrp="1" noChangeArrowheads="1"/>
          </p:cNvSpPr>
          <p:nvPr>
            <p:ph type="dt" sz="half" idx="10"/>
          </p:nvPr>
        </p:nvSpPr>
        <p:spPr>
          <a:ln/>
        </p:spPr>
        <p:txBody>
          <a:bodyPr/>
          <a:lstStyle>
            <a:lvl1pPr>
              <a:defRPr/>
            </a:lvl1pPr>
          </a:lstStyle>
          <a:p>
            <a:pPr>
              <a:defRPr/>
            </a:pPr>
            <a:fld id="{B94672DC-3D83-465D-9984-9CBB359B73C0}" type="datetime1">
              <a:rPr lang="zh-CN" altLang="en-US"/>
              <a:pPr>
                <a:defRPr/>
              </a:pPr>
              <a:t>2024/4/7</a:t>
            </a:fld>
            <a:endParaRPr lang="en-US" altLang="zh-CN"/>
          </a:p>
        </p:txBody>
      </p:sp>
      <p:sp>
        <p:nvSpPr>
          <p:cNvPr id="6" name="Rectangle 7"/>
          <p:cNvSpPr>
            <a:spLocks noGrp="1" noChangeArrowheads="1"/>
          </p:cNvSpPr>
          <p:nvPr>
            <p:ph type="ftr" sz="quarter" idx="11"/>
          </p:nvPr>
        </p:nvSpPr>
        <p:spPr>
          <a:ln/>
        </p:spPr>
        <p:txBody>
          <a:bodyPr/>
          <a:lstStyle>
            <a:lvl1pPr>
              <a:defRPr/>
            </a:lvl1pPr>
          </a:lstStyle>
          <a:p>
            <a:pPr>
              <a:defRPr/>
            </a:pPr>
            <a:r>
              <a:rPr lang="zh-CN" altLang="en-US"/>
              <a:t>南京邮电大学</a:t>
            </a:r>
          </a:p>
        </p:txBody>
      </p:sp>
      <p:sp>
        <p:nvSpPr>
          <p:cNvPr id="7" name="Rectangle 8"/>
          <p:cNvSpPr>
            <a:spLocks noGrp="1" noChangeArrowheads="1"/>
          </p:cNvSpPr>
          <p:nvPr>
            <p:ph type="sldNum" sz="quarter" idx="12"/>
          </p:nvPr>
        </p:nvSpPr>
        <p:spPr>
          <a:ln/>
        </p:spPr>
        <p:txBody>
          <a:bodyPr/>
          <a:lstStyle>
            <a:lvl1pPr>
              <a:defRPr/>
            </a:lvl1pPr>
          </a:lstStyle>
          <a:p>
            <a:fld id="{B5BBA836-31CB-4437-9338-57EBB3408E06}" type="slidenum">
              <a:rPr lang="en-US" altLang="zh-CN"/>
              <a:pPr/>
              <a:t>‹#›</a:t>
            </a:fld>
            <a:endParaRPr lang="en-US" altLang="zh-CN"/>
          </a:p>
        </p:txBody>
      </p:sp>
    </p:spTree>
    <p:extLst>
      <p:ext uri="{BB962C8B-B14F-4D97-AF65-F5344CB8AC3E}">
        <p14:creationId xmlns:p14="http://schemas.microsoft.com/office/powerpoint/2010/main" val="477069528"/>
      </p:ext>
    </p:extLst>
  </p:cSld>
  <p:clrMapOvr>
    <a:masterClrMapping/>
  </p:clrMapOvr>
  <p:transition>
    <p:random/>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6"/>
          <p:cNvSpPr>
            <a:spLocks noGrp="1" noChangeArrowheads="1"/>
          </p:cNvSpPr>
          <p:nvPr>
            <p:ph type="dt" sz="half" idx="10"/>
          </p:nvPr>
        </p:nvSpPr>
        <p:spPr>
          <a:ln/>
        </p:spPr>
        <p:txBody>
          <a:bodyPr/>
          <a:lstStyle>
            <a:lvl1pPr>
              <a:defRPr/>
            </a:lvl1pPr>
          </a:lstStyle>
          <a:p>
            <a:pPr>
              <a:defRPr/>
            </a:pPr>
            <a:fld id="{9731D331-3B1B-45E9-AE2E-0A9C83607399}" type="datetime1">
              <a:rPr lang="zh-CN" altLang="en-US"/>
              <a:pPr>
                <a:defRPr/>
              </a:pPr>
              <a:t>2024/4/7</a:t>
            </a:fld>
            <a:endParaRPr lang="en-US" altLang="zh-CN"/>
          </a:p>
        </p:txBody>
      </p:sp>
      <p:sp>
        <p:nvSpPr>
          <p:cNvPr id="8" name="Rectangle 7"/>
          <p:cNvSpPr>
            <a:spLocks noGrp="1" noChangeArrowheads="1"/>
          </p:cNvSpPr>
          <p:nvPr>
            <p:ph type="ftr" sz="quarter" idx="11"/>
          </p:nvPr>
        </p:nvSpPr>
        <p:spPr>
          <a:ln/>
        </p:spPr>
        <p:txBody>
          <a:bodyPr/>
          <a:lstStyle>
            <a:lvl1pPr>
              <a:defRPr/>
            </a:lvl1pPr>
          </a:lstStyle>
          <a:p>
            <a:pPr>
              <a:defRPr/>
            </a:pPr>
            <a:r>
              <a:rPr lang="zh-CN" altLang="en-US"/>
              <a:t>南京邮电大学</a:t>
            </a:r>
          </a:p>
        </p:txBody>
      </p:sp>
      <p:sp>
        <p:nvSpPr>
          <p:cNvPr id="9" name="Rectangle 8"/>
          <p:cNvSpPr>
            <a:spLocks noGrp="1" noChangeArrowheads="1"/>
          </p:cNvSpPr>
          <p:nvPr>
            <p:ph type="sldNum" sz="quarter" idx="12"/>
          </p:nvPr>
        </p:nvSpPr>
        <p:spPr>
          <a:ln/>
        </p:spPr>
        <p:txBody>
          <a:bodyPr/>
          <a:lstStyle>
            <a:lvl1pPr>
              <a:defRPr/>
            </a:lvl1pPr>
          </a:lstStyle>
          <a:p>
            <a:fld id="{0A46E6E9-DF78-4EFB-BCA7-C0F6DEC7E6EA}" type="slidenum">
              <a:rPr lang="en-US" altLang="zh-CN"/>
              <a:pPr/>
              <a:t>‹#›</a:t>
            </a:fld>
            <a:endParaRPr lang="en-US" altLang="zh-CN"/>
          </a:p>
        </p:txBody>
      </p:sp>
    </p:spTree>
    <p:extLst>
      <p:ext uri="{BB962C8B-B14F-4D97-AF65-F5344CB8AC3E}">
        <p14:creationId xmlns:p14="http://schemas.microsoft.com/office/powerpoint/2010/main" val="2003617225"/>
      </p:ext>
    </p:extLst>
  </p:cSld>
  <p:clrMapOvr>
    <a:masterClrMapping/>
  </p:clrMapOvr>
  <p:transition>
    <p:random/>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6"/>
          <p:cNvSpPr>
            <a:spLocks noGrp="1" noChangeArrowheads="1"/>
          </p:cNvSpPr>
          <p:nvPr>
            <p:ph type="dt" sz="half" idx="10"/>
          </p:nvPr>
        </p:nvSpPr>
        <p:spPr>
          <a:ln/>
        </p:spPr>
        <p:txBody>
          <a:bodyPr/>
          <a:lstStyle>
            <a:lvl1pPr>
              <a:defRPr/>
            </a:lvl1pPr>
          </a:lstStyle>
          <a:p>
            <a:pPr>
              <a:defRPr/>
            </a:pPr>
            <a:fld id="{7ADD215F-91F4-4C4E-B6F7-12BEF52BB3B1}" type="datetime1">
              <a:rPr lang="zh-CN" altLang="en-US"/>
              <a:pPr>
                <a:defRPr/>
              </a:pPr>
              <a:t>2024/4/7</a:t>
            </a:fld>
            <a:endParaRPr lang="en-US" altLang="zh-CN"/>
          </a:p>
        </p:txBody>
      </p:sp>
      <p:sp>
        <p:nvSpPr>
          <p:cNvPr id="4" name="Rectangle 7"/>
          <p:cNvSpPr>
            <a:spLocks noGrp="1" noChangeArrowheads="1"/>
          </p:cNvSpPr>
          <p:nvPr>
            <p:ph type="ftr" sz="quarter" idx="11"/>
          </p:nvPr>
        </p:nvSpPr>
        <p:spPr>
          <a:ln/>
        </p:spPr>
        <p:txBody>
          <a:bodyPr/>
          <a:lstStyle>
            <a:lvl1pPr>
              <a:defRPr/>
            </a:lvl1pPr>
          </a:lstStyle>
          <a:p>
            <a:pPr>
              <a:defRPr/>
            </a:pPr>
            <a:r>
              <a:rPr lang="zh-CN" altLang="en-US"/>
              <a:t>南京邮电大学</a:t>
            </a:r>
          </a:p>
        </p:txBody>
      </p:sp>
      <p:sp>
        <p:nvSpPr>
          <p:cNvPr id="5" name="Rectangle 8"/>
          <p:cNvSpPr>
            <a:spLocks noGrp="1" noChangeArrowheads="1"/>
          </p:cNvSpPr>
          <p:nvPr>
            <p:ph type="sldNum" sz="quarter" idx="12"/>
          </p:nvPr>
        </p:nvSpPr>
        <p:spPr>
          <a:ln/>
        </p:spPr>
        <p:txBody>
          <a:bodyPr/>
          <a:lstStyle>
            <a:lvl1pPr>
              <a:defRPr/>
            </a:lvl1pPr>
          </a:lstStyle>
          <a:p>
            <a:fld id="{BA7654DB-DD9A-4A4B-B257-D46BBF997049}" type="slidenum">
              <a:rPr lang="en-US" altLang="zh-CN"/>
              <a:pPr/>
              <a:t>‹#›</a:t>
            </a:fld>
            <a:endParaRPr lang="en-US" altLang="zh-CN"/>
          </a:p>
        </p:txBody>
      </p:sp>
    </p:spTree>
    <p:extLst>
      <p:ext uri="{BB962C8B-B14F-4D97-AF65-F5344CB8AC3E}">
        <p14:creationId xmlns:p14="http://schemas.microsoft.com/office/powerpoint/2010/main" val="993163092"/>
      </p:ext>
    </p:extLst>
  </p:cSld>
  <p:clrMapOvr>
    <a:masterClrMapping/>
  </p:clrMapOvr>
  <p:transition>
    <p:random/>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6"/>
          <p:cNvSpPr>
            <a:spLocks noGrp="1" noChangeArrowheads="1"/>
          </p:cNvSpPr>
          <p:nvPr>
            <p:ph type="dt" sz="half" idx="10"/>
          </p:nvPr>
        </p:nvSpPr>
        <p:spPr>
          <a:ln/>
        </p:spPr>
        <p:txBody>
          <a:bodyPr/>
          <a:lstStyle>
            <a:lvl1pPr>
              <a:defRPr/>
            </a:lvl1pPr>
          </a:lstStyle>
          <a:p>
            <a:pPr>
              <a:defRPr/>
            </a:pPr>
            <a:fld id="{872E7BB7-2175-41FC-BF4A-D13A9BA86AAD}" type="datetime1">
              <a:rPr lang="zh-CN" altLang="en-US"/>
              <a:pPr>
                <a:defRPr/>
              </a:pPr>
              <a:t>2024/4/7</a:t>
            </a:fld>
            <a:endParaRPr lang="en-US" altLang="zh-CN"/>
          </a:p>
        </p:txBody>
      </p:sp>
      <p:sp>
        <p:nvSpPr>
          <p:cNvPr id="3" name="Rectangle 7"/>
          <p:cNvSpPr>
            <a:spLocks noGrp="1" noChangeArrowheads="1"/>
          </p:cNvSpPr>
          <p:nvPr>
            <p:ph type="ftr" sz="quarter" idx="11"/>
          </p:nvPr>
        </p:nvSpPr>
        <p:spPr>
          <a:ln/>
        </p:spPr>
        <p:txBody>
          <a:bodyPr/>
          <a:lstStyle>
            <a:lvl1pPr>
              <a:defRPr/>
            </a:lvl1pPr>
          </a:lstStyle>
          <a:p>
            <a:pPr>
              <a:defRPr/>
            </a:pPr>
            <a:r>
              <a:rPr lang="zh-CN" altLang="en-US"/>
              <a:t>南京邮电大学</a:t>
            </a:r>
          </a:p>
        </p:txBody>
      </p:sp>
      <p:sp>
        <p:nvSpPr>
          <p:cNvPr id="4" name="Rectangle 8"/>
          <p:cNvSpPr>
            <a:spLocks noGrp="1" noChangeArrowheads="1"/>
          </p:cNvSpPr>
          <p:nvPr>
            <p:ph type="sldNum" sz="quarter" idx="12"/>
          </p:nvPr>
        </p:nvSpPr>
        <p:spPr>
          <a:ln/>
        </p:spPr>
        <p:txBody>
          <a:bodyPr/>
          <a:lstStyle>
            <a:lvl1pPr>
              <a:defRPr/>
            </a:lvl1pPr>
          </a:lstStyle>
          <a:p>
            <a:fld id="{3E2A4687-139C-4A0F-8451-33A5F78CF5CD}" type="slidenum">
              <a:rPr lang="en-US" altLang="zh-CN"/>
              <a:pPr/>
              <a:t>‹#›</a:t>
            </a:fld>
            <a:endParaRPr lang="en-US" altLang="zh-CN"/>
          </a:p>
        </p:txBody>
      </p:sp>
    </p:spTree>
    <p:extLst>
      <p:ext uri="{BB962C8B-B14F-4D97-AF65-F5344CB8AC3E}">
        <p14:creationId xmlns:p14="http://schemas.microsoft.com/office/powerpoint/2010/main" val="3470693460"/>
      </p:ext>
    </p:extLst>
  </p:cSld>
  <p:clrMapOvr>
    <a:masterClrMapping/>
  </p:clrMapOvr>
  <p:transition>
    <p:random/>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14"/>
          <p:cNvSpPr>
            <a:spLocks noGrp="1" noChangeArrowheads="1"/>
          </p:cNvSpPr>
          <p:nvPr>
            <p:ph type="dt" sz="half" idx="10"/>
          </p:nvPr>
        </p:nvSpPr>
        <p:spPr>
          <a:ln/>
        </p:spPr>
        <p:txBody>
          <a:bodyPr/>
          <a:lstStyle>
            <a:lvl1pPr>
              <a:defRPr/>
            </a:lvl1pPr>
          </a:lstStyle>
          <a:p>
            <a:pPr>
              <a:defRPr/>
            </a:pPr>
            <a:fld id="{5F36667D-029C-44A9-91D6-BA1B90B1BB22}" type="datetime1">
              <a:rPr lang="zh-CN" altLang="en-US"/>
              <a:pPr>
                <a:defRPr/>
              </a:pPr>
              <a:t>2024/4/7</a:t>
            </a:fld>
            <a:r>
              <a:rPr lang="en-US" altLang="zh-CN"/>
              <a:t>www.themegallery.com</a:t>
            </a:r>
          </a:p>
        </p:txBody>
      </p:sp>
      <p:sp>
        <p:nvSpPr>
          <p:cNvPr id="5" name="Rectangle 15"/>
          <p:cNvSpPr>
            <a:spLocks noGrp="1" noChangeArrowheads="1"/>
          </p:cNvSpPr>
          <p:nvPr>
            <p:ph type="sldNum" sz="quarter" idx="11"/>
          </p:nvPr>
        </p:nvSpPr>
        <p:spPr>
          <a:ln/>
        </p:spPr>
        <p:txBody>
          <a:bodyPr/>
          <a:lstStyle>
            <a:lvl1pPr>
              <a:defRPr/>
            </a:lvl1pPr>
          </a:lstStyle>
          <a:p>
            <a:fld id="{2E979406-969B-4456-9551-8D1FC85C28D6}" type="slidenum">
              <a:rPr lang="en-US" altLang="zh-CN"/>
              <a:pPr/>
              <a:t>‹#›</a:t>
            </a:fld>
            <a:endParaRPr lang="en-US" altLang="zh-CN"/>
          </a:p>
        </p:txBody>
      </p:sp>
      <p:sp>
        <p:nvSpPr>
          <p:cNvPr id="6" name="Rectangle 16"/>
          <p:cNvSpPr>
            <a:spLocks noGrp="1" noChangeArrowheads="1"/>
          </p:cNvSpPr>
          <p:nvPr>
            <p:ph type="ftr" sz="quarter" idx="12"/>
          </p:nvPr>
        </p:nvSpPr>
        <p:spPr>
          <a:ln/>
        </p:spPr>
        <p:txBody>
          <a:bodyPr/>
          <a:lstStyle>
            <a:lvl1pPr>
              <a:defRPr/>
            </a:lvl1pPr>
          </a:lstStyle>
          <a:p>
            <a:pPr>
              <a:defRPr/>
            </a:pPr>
            <a:r>
              <a:rPr lang="zh-CN" altLang="en-US"/>
              <a:t>南京邮电大学</a:t>
            </a:r>
            <a:endParaRPr lang="en-US" altLang="zh-CN"/>
          </a:p>
        </p:txBody>
      </p:sp>
    </p:spTree>
    <p:extLst>
      <p:ext uri="{BB962C8B-B14F-4D97-AF65-F5344CB8AC3E}">
        <p14:creationId xmlns:p14="http://schemas.microsoft.com/office/powerpoint/2010/main" val="1491833428"/>
      </p:ext>
    </p:extLst>
  </p:cSld>
  <p:clrMapOvr>
    <a:masterClrMapping/>
  </p:clrMapOvr>
  <p:transition>
    <p:random/>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6"/>
          <p:cNvSpPr>
            <a:spLocks noGrp="1" noChangeArrowheads="1"/>
          </p:cNvSpPr>
          <p:nvPr>
            <p:ph type="dt" sz="half" idx="10"/>
          </p:nvPr>
        </p:nvSpPr>
        <p:spPr>
          <a:ln/>
        </p:spPr>
        <p:txBody>
          <a:bodyPr/>
          <a:lstStyle>
            <a:lvl1pPr>
              <a:defRPr/>
            </a:lvl1pPr>
          </a:lstStyle>
          <a:p>
            <a:pPr>
              <a:defRPr/>
            </a:pPr>
            <a:fld id="{5D93A8B3-591D-4241-8847-C43F6689EC78}" type="datetime1">
              <a:rPr lang="zh-CN" altLang="en-US"/>
              <a:pPr>
                <a:defRPr/>
              </a:pPr>
              <a:t>2024/4/7</a:t>
            </a:fld>
            <a:endParaRPr lang="en-US" altLang="zh-CN"/>
          </a:p>
        </p:txBody>
      </p:sp>
      <p:sp>
        <p:nvSpPr>
          <p:cNvPr id="6" name="Rectangle 7"/>
          <p:cNvSpPr>
            <a:spLocks noGrp="1" noChangeArrowheads="1"/>
          </p:cNvSpPr>
          <p:nvPr>
            <p:ph type="ftr" sz="quarter" idx="11"/>
          </p:nvPr>
        </p:nvSpPr>
        <p:spPr>
          <a:ln/>
        </p:spPr>
        <p:txBody>
          <a:bodyPr/>
          <a:lstStyle>
            <a:lvl1pPr>
              <a:defRPr/>
            </a:lvl1pPr>
          </a:lstStyle>
          <a:p>
            <a:pPr>
              <a:defRPr/>
            </a:pPr>
            <a:r>
              <a:rPr lang="zh-CN" altLang="en-US"/>
              <a:t>南京邮电大学</a:t>
            </a:r>
          </a:p>
        </p:txBody>
      </p:sp>
      <p:sp>
        <p:nvSpPr>
          <p:cNvPr id="7" name="Rectangle 8"/>
          <p:cNvSpPr>
            <a:spLocks noGrp="1" noChangeArrowheads="1"/>
          </p:cNvSpPr>
          <p:nvPr>
            <p:ph type="sldNum" sz="quarter" idx="12"/>
          </p:nvPr>
        </p:nvSpPr>
        <p:spPr>
          <a:ln/>
        </p:spPr>
        <p:txBody>
          <a:bodyPr/>
          <a:lstStyle>
            <a:lvl1pPr>
              <a:defRPr/>
            </a:lvl1pPr>
          </a:lstStyle>
          <a:p>
            <a:fld id="{DC5AE3E5-CECA-438E-BA31-45266001D239}" type="slidenum">
              <a:rPr lang="en-US" altLang="zh-CN"/>
              <a:pPr/>
              <a:t>‹#›</a:t>
            </a:fld>
            <a:endParaRPr lang="en-US" altLang="zh-CN"/>
          </a:p>
        </p:txBody>
      </p:sp>
    </p:spTree>
    <p:extLst>
      <p:ext uri="{BB962C8B-B14F-4D97-AF65-F5344CB8AC3E}">
        <p14:creationId xmlns:p14="http://schemas.microsoft.com/office/powerpoint/2010/main" val="2540713779"/>
      </p:ext>
    </p:extLst>
  </p:cSld>
  <p:clrMapOvr>
    <a:masterClrMapping/>
  </p:clrMapOvr>
  <p:transition>
    <p:random/>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6"/>
          <p:cNvSpPr>
            <a:spLocks noGrp="1" noChangeArrowheads="1"/>
          </p:cNvSpPr>
          <p:nvPr>
            <p:ph type="dt" sz="half" idx="10"/>
          </p:nvPr>
        </p:nvSpPr>
        <p:spPr>
          <a:ln/>
        </p:spPr>
        <p:txBody>
          <a:bodyPr/>
          <a:lstStyle>
            <a:lvl1pPr>
              <a:defRPr/>
            </a:lvl1pPr>
          </a:lstStyle>
          <a:p>
            <a:pPr>
              <a:defRPr/>
            </a:pPr>
            <a:fld id="{506BBD13-62CD-485C-8827-C919A48B0175}" type="datetime1">
              <a:rPr lang="zh-CN" altLang="en-US"/>
              <a:pPr>
                <a:defRPr/>
              </a:pPr>
              <a:t>2024/4/7</a:t>
            </a:fld>
            <a:endParaRPr lang="en-US" altLang="zh-CN"/>
          </a:p>
        </p:txBody>
      </p:sp>
      <p:sp>
        <p:nvSpPr>
          <p:cNvPr id="6" name="Rectangle 7"/>
          <p:cNvSpPr>
            <a:spLocks noGrp="1" noChangeArrowheads="1"/>
          </p:cNvSpPr>
          <p:nvPr>
            <p:ph type="ftr" sz="quarter" idx="11"/>
          </p:nvPr>
        </p:nvSpPr>
        <p:spPr>
          <a:ln/>
        </p:spPr>
        <p:txBody>
          <a:bodyPr/>
          <a:lstStyle>
            <a:lvl1pPr>
              <a:defRPr/>
            </a:lvl1pPr>
          </a:lstStyle>
          <a:p>
            <a:pPr>
              <a:defRPr/>
            </a:pPr>
            <a:r>
              <a:rPr lang="zh-CN" altLang="en-US"/>
              <a:t>南京邮电大学</a:t>
            </a:r>
          </a:p>
        </p:txBody>
      </p:sp>
      <p:sp>
        <p:nvSpPr>
          <p:cNvPr id="7" name="Rectangle 8"/>
          <p:cNvSpPr>
            <a:spLocks noGrp="1" noChangeArrowheads="1"/>
          </p:cNvSpPr>
          <p:nvPr>
            <p:ph type="sldNum" sz="quarter" idx="12"/>
          </p:nvPr>
        </p:nvSpPr>
        <p:spPr>
          <a:ln/>
        </p:spPr>
        <p:txBody>
          <a:bodyPr/>
          <a:lstStyle>
            <a:lvl1pPr>
              <a:defRPr/>
            </a:lvl1pPr>
          </a:lstStyle>
          <a:p>
            <a:fld id="{8C8AA301-D22E-4136-9917-FFA98B490A4B}" type="slidenum">
              <a:rPr lang="en-US" altLang="zh-CN"/>
              <a:pPr/>
              <a:t>‹#›</a:t>
            </a:fld>
            <a:endParaRPr lang="en-US" altLang="zh-CN"/>
          </a:p>
        </p:txBody>
      </p:sp>
    </p:spTree>
    <p:extLst>
      <p:ext uri="{BB962C8B-B14F-4D97-AF65-F5344CB8AC3E}">
        <p14:creationId xmlns:p14="http://schemas.microsoft.com/office/powerpoint/2010/main" val="2707026967"/>
      </p:ext>
    </p:extLst>
  </p:cSld>
  <p:clrMapOvr>
    <a:masterClrMapping/>
  </p:clrMapOvr>
  <p:transition>
    <p:random/>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6"/>
          <p:cNvSpPr>
            <a:spLocks noGrp="1" noChangeArrowheads="1"/>
          </p:cNvSpPr>
          <p:nvPr>
            <p:ph type="dt" sz="half" idx="10"/>
          </p:nvPr>
        </p:nvSpPr>
        <p:spPr>
          <a:ln/>
        </p:spPr>
        <p:txBody>
          <a:bodyPr/>
          <a:lstStyle>
            <a:lvl1pPr>
              <a:defRPr/>
            </a:lvl1pPr>
          </a:lstStyle>
          <a:p>
            <a:pPr>
              <a:defRPr/>
            </a:pPr>
            <a:fld id="{6AB6D6A7-FF19-4F95-9524-72AD3640B0D6}" type="datetime1">
              <a:rPr lang="zh-CN" altLang="en-US"/>
              <a:pPr>
                <a:defRPr/>
              </a:pPr>
              <a:t>2024/4/7</a:t>
            </a:fld>
            <a:endParaRPr lang="en-US" altLang="zh-CN"/>
          </a:p>
        </p:txBody>
      </p:sp>
      <p:sp>
        <p:nvSpPr>
          <p:cNvPr id="5" name="Rectangle 7"/>
          <p:cNvSpPr>
            <a:spLocks noGrp="1" noChangeArrowheads="1"/>
          </p:cNvSpPr>
          <p:nvPr>
            <p:ph type="ftr" sz="quarter" idx="11"/>
          </p:nvPr>
        </p:nvSpPr>
        <p:spPr>
          <a:ln/>
        </p:spPr>
        <p:txBody>
          <a:bodyPr/>
          <a:lstStyle>
            <a:lvl1pPr>
              <a:defRPr/>
            </a:lvl1pPr>
          </a:lstStyle>
          <a:p>
            <a:pPr>
              <a:defRPr/>
            </a:pPr>
            <a:r>
              <a:rPr lang="zh-CN" altLang="en-US"/>
              <a:t>南京邮电大学</a:t>
            </a:r>
          </a:p>
        </p:txBody>
      </p:sp>
      <p:sp>
        <p:nvSpPr>
          <p:cNvPr id="6" name="Rectangle 8"/>
          <p:cNvSpPr>
            <a:spLocks noGrp="1" noChangeArrowheads="1"/>
          </p:cNvSpPr>
          <p:nvPr>
            <p:ph type="sldNum" sz="quarter" idx="12"/>
          </p:nvPr>
        </p:nvSpPr>
        <p:spPr>
          <a:ln/>
        </p:spPr>
        <p:txBody>
          <a:bodyPr/>
          <a:lstStyle>
            <a:lvl1pPr>
              <a:defRPr/>
            </a:lvl1pPr>
          </a:lstStyle>
          <a:p>
            <a:fld id="{AAD7D126-E3A9-462A-8050-DB23FFC15283}" type="slidenum">
              <a:rPr lang="en-US" altLang="zh-CN"/>
              <a:pPr/>
              <a:t>‹#›</a:t>
            </a:fld>
            <a:endParaRPr lang="en-US" altLang="zh-CN"/>
          </a:p>
        </p:txBody>
      </p:sp>
    </p:spTree>
    <p:extLst>
      <p:ext uri="{BB962C8B-B14F-4D97-AF65-F5344CB8AC3E}">
        <p14:creationId xmlns:p14="http://schemas.microsoft.com/office/powerpoint/2010/main" val="3272620163"/>
      </p:ext>
    </p:extLst>
  </p:cSld>
  <p:clrMapOvr>
    <a:masterClrMapping/>
  </p:clrMapOvr>
  <p:transition>
    <p:random/>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915400" y="303214"/>
            <a:ext cx="2768600" cy="6021387"/>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303214"/>
            <a:ext cx="8102600" cy="6021387"/>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6"/>
          <p:cNvSpPr>
            <a:spLocks noGrp="1" noChangeArrowheads="1"/>
          </p:cNvSpPr>
          <p:nvPr>
            <p:ph type="dt" sz="half" idx="10"/>
          </p:nvPr>
        </p:nvSpPr>
        <p:spPr>
          <a:ln/>
        </p:spPr>
        <p:txBody>
          <a:bodyPr/>
          <a:lstStyle>
            <a:lvl1pPr>
              <a:defRPr/>
            </a:lvl1pPr>
          </a:lstStyle>
          <a:p>
            <a:pPr>
              <a:defRPr/>
            </a:pPr>
            <a:fld id="{23686A4E-5B90-4A29-A9BE-B3739AEA7277}" type="datetime1">
              <a:rPr lang="zh-CN" altLang="en-US"/>
              <a:pPr>
                <a:defRPr/>
              </a:pPr>
              <a:t>2024/4/7</a:t>
            </a:fld>
            <a:endParaRPr lang="en-US" altLang="zh-CN"/>
          </a:p>
        </p:txBody>
      </p:sp>
      <p:sp>
        <p:nvSpPr>
          <p:cNvPr id="5" name="Rectangle 7"/>
          <p:cNvSpPr>
            <a:spLocks noGrp="1" noChangeArrowheads="1"/>
          </p:cNvSpPr>
          <p:nvPr>
            <p:ph type="ftr" sz="quarter" idx="11"/>
          </p:nvPr>
        </p:nvSpPr>
        <p:spPr>
          <a:ln/>
        </p:spPr>
        <p:txBody>
          <a:bodyPr/>
          <a:lstStyle>
            <a:lvl1pPr>
              <a:defRPr/>
            </a:lvl1pPr>
          </a:lstStyle>
          <a:p>
            <a:pPr>
              <a:defRPr/>
            </a:pPr>
            <a:r>
              <a:rPr lang="zh-CN" altLang="en-US"/>
              <a:t>南京邮电大学</a:t>
            </a:r>
          </a:p>
        </p:txBody>
      </p:sp>
      <p:sp>
        <p:nvSpPr>
          <p:cNvPr id="6" name="Rectangle 8"/>
          <p:cNvSpPr>
            <a:spLocks noGrp="1" noChangeArrowheads="1"/>
          </p:cNvSpPr>
          <p:nvPr>
            <p:ph type="sldNum" sz="quarter" idx="12"/>
          </p:nvPr>
        </p:nvSpPr>
        <p:spPr>
          <a:ln/>
        </p:spPr>
        <p:txBody>
          <a:bodyPr/>
          <a:lstStyle>
            <a:lvl1pPr>
              <a:defRPr/>
            </a:lvl1pPr>
          </a:lstStyle>
          <a:p>
            <a:fld id="{E8E0265D-28B1-4061-A845-B0DFA971B44E}" type="slidenum">
              <a:rPr lang="en-US" altLang="zh-CN"/>
              <a:pPr/>
              <a:t>‹#›</a:t>
            </a:fld>
            <a:endParaRPr lang="en-US" altLang="zh-CN"/>
          </a:p>
        </p:txBody>
      </p:sp>
    </p:spTree>
    <p:extLst>
      <p:ext uri="{BB962C8B-B14F-4D97-AF65-F5344CB8AC3E}">
        <p14:creationId xmlns:p14="http://schemas.microsoft.com/office/powerpoint/2010/main" val="4256870806"/>
      </p:ext>
    </p:extLst>
  </p:cSld>
  <p:clrMapOvr>
    <a:masterClrMapping/>
  </p:clrMapOvr>
  <p:transition>
    <p:random/>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txOverObj" preserve="1">
  <p:cSld name="标题和文本在内容之上">
    <p:spTree>
      <p:nvGrpSpPr>
        <p:cNvPr id="1" name=""/>
        <p:cNvGrpSpPr/>
        <p:nvPr/>
      </p:nvGrpSpPr>
      <p:grpSpPr>
        <a:xfrm>
          <a:off x="0" y="0"/>
          <a:ext cx="0" cy="0"/>
          <a:chOff x="0" y="0"/>
          <a:chExt cx="0" cy="0"/>
        </a:xfrm>
      </p:grpSpPr>
      <p:sp>
        <p:nvSpPr>
          <p:cNvPr id="2" name="标题 1"/>
          <p:cNvSpPr>
            <a:spLocks noGrp="1"/>
          </p:cNvSpPr>
          <p:nvPr>
            <p:ph type="title"/>
          </p:nvPr>
        </p:nvSpPr>
        <p:spPr>
          <a:xfrm>
            <a:off x="609600" y="303214"/>
            <a:ext cx="11074400" cy="687387"/>
          </a:xfrm>
        </p:spPr>
        <p:txBody>
          <a:bodyPr/>
          <a:lstStyle/>
          <a:p>
            <a:r>
              <a:rPr lang="zh-CN" altLang="en-US"/>
              <a:t>单击此处编辑母版标题样式</a:t>
            </a:r>
          </a:p>
        </p:txBody>
      </p:sp>
      <p:sp>
        <p:nvSpPr>
          <p:cNvPr id="3" name="文本占位符 2"/>
          <p:cNvSpPr>
            <a:spLocks noGrp="1"/>
          </p:cNvSpPr>
          <p:nvPr>
            <p:ph type="body" sz="half" idx="1"/>
          </p:nvPr>
        </p:nvSpPr>
        <p:spPr>
          <a:xfrm>
            <a:off x="609600" y="1285876"/>
            <a:ext cx="10972800" cy="244316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09600" y="3881438"/>
            <a:ext cx="10972800" cy="2443162"/>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6"/>
          <p:cNvSpPr>
            <a:spLocks noGrp="1" noChangeArrowheads="1"/>
          </p:cNvSpPr>
          <p:nvPr>
            <p:ph type="dt" sz="half" idx="10"/>
          </p:nvPr>
        </p:nvSpPr>
        <p:spPr>
          <a:ln/>
        </p:spPr>
        <p:txBody>
          <a:bodyPr/>
          <a:lstStyle>
            <a:lvl1pPr>
              <a:defRPr/>
            </a:lvl1pPr>
          </a:lstStyle>
          <a:p>
            <a:pPr>
              <a:defRPr/>
            </a:pPr>
            <a:fld id="{E38FA255-F9F2-475E-84C7-86F438497254}" type="datetime1">
              <a:rPr lang="zh-CN" altLang="en-US"/>
              <a:pPr>
                <a:defRPr/>
              </a:pPr>
              <a:t>2024/4/7</a:t>
            </a:fld>
            <a:endParaRPr lang="en-US" altLang="zh-CN"/>
          </a:p>
        </p:txBody>
      </p:sp>
      <p:sp>
        <p:nvSpPr>
          <p:cNvPr id="6" name="Rectangle 7"/>
          <p:cNvSpPr>
            <a:spLocks noGrp="1" noChangeArrowheads="1"/>
          </p:cNvSpPr>
          <p:nvPr>
            <p:ph type="ftr" sz="quarter" idx="11"/>
          </p:nvPr>
        </p:nvSpPr>
        <p:spPr>
          <a:ln/>
        </p:spPr>
        <p:txBody>
          <a:bodyPr/>
          <a:lstStyle>
            <a:lvl1pPr>
              <a:defRPr/>
            </a:lvl1pPr>
          </a:lstStyle>
          <a:p>
            <a:pPr>
              <a:defRPr/>
            </a:pPr>
            <a:r>
              <a:rPr lang="zh-CN" altLang="en-US"/>
              <a:t>南京邮电大学</a:t>
            </a:r>
          </a:p>
        </p:txBody>
      </p:sp>
      <p:sp>
        <p:nvSpPr>
          <p:cNvPr id="7" name="Rectangle 8"/>
          <p:cNvSpPr>
            <a:spLocks noGrp="1" noChangeArrowheads="1"/>
          </p:cNvSpPr>
          <p:nvPr>
            <p:ph type="sldNum" sz="quarter" idx="12"/>
          </p:nvPr>
        </p:nvSpPr>
        <p:spPr>
          <a:ln/>
        </p:spPr>
        <p:txBody>
          <a:bodyPr/>
          <a:lstStyle>
            <a:lvl1pPr>
              <a:defRPr/>
            </a:lvl1pPr>
          </a:lstStyle>
          <a:p>
            <a:fld id="{200DC2A3-9A2D-4F56-A175-EE95DACA98A0}" type="slidenum">
              <a:rPr lang="en-US" altLang="zh-CN"/>
              <a:pPr/>
              <a:t>‹#›</a:t>
            </a:fld>
            <a:endParaRPr lang="en-US" altLang="zh-CN"/>
          </a:p>
        </p:txBody>
      </p:sp>
    </p:spTree>
    <p:extLst>
      <p:ext uri="{BB962C8B-B14F-4D97-AF65-F5344CB8AC3E}">
        <p14:creationId xmlns:p14="http://schemas.microsoft.com/office/powerpoint/2010/main" val="3762066450"/>
      </p:ext>
    </p:extLst>
  </p:cSld>
  <p:clrMapOvr>
    <a:masterClrMapping/>
  </p:clrMapOvr>
  <p:transition>
    <p:random/>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gray">
      <p:bgPr>
        <a:solidFill>
          <a:srgbClr val="FFFFFF"/>
        </a:solidFill>
        <a:effectLst/>
      </p:bgPr>
    </p:bg>
    <p:spTree>
      <p:nvGrpSpPr>
        <p:cNvPr id="1" name=""/>
        <p:cNvGrpSpPr/>
        <p:nvPr/>
      </p:nvGrpSpPr>
      <p:grpSpPr>
        <a:xfrm>
          <a:off x="0" y="0"/>
          <a:ext cx="0" cy="0"/>
          <a:chOff x="0" y="0"/>
          <a:chExt cx="0" cy="0"/>
        </a:xfrm>
      </p:grpSpPr>
      <p:pic>
        <p:nvPicPr>
          <p:cNvPr id="4" name="Picture 2" descr="artplus_nature_naturalcity38_g"/>
          <p:cNvPicPr>
            <a:picLocks noChangeAspect="1" noChangeArrowheads="1"/>
          </p:cNvPicPr>
          <p:nvPr/>
        </p:nvPicPr>
        <p:blipFill>
          <a:blip r:embed="rId2">
            <a:lum bright="6000" contrast="6000"/>
            <a:extLst>
              <a:ext uri="{28A0092B-C50C-407E-A947-70E740481C1C}">
                <a14:useLocalDpi xmlns:a14="http://schemas.microsoft.com/office/drawing/2010/main" val="0"/>
              </a:ext>
            </a:extLst>
          </a:blip>
          <a:srcRect l="12500"/>
          <a:stretch>
            <a:fillRect/>
          </a:stretch>
        </p:blipFill>
        <p:spPr bwMode="auto">
          <a:xfrm>
            <a:off x="2540000" y="4681538"/>
            <a:ext cx="2626784" cy="179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3" descr="artplus_nature_naturalcity38_g"/>
          <p:cNvPicPr>
            <a:picLocks noChangeAspect="1" noChangeArrowheads="1"/>
          </p:cNvPicPr>
          <p:nvPr/>
        </p:nvPicPr>
        <p:blipFill>
          <a:blip r:embed="rId2">
            <a:lum bright="6000" contrast="6000"/>
            <a:extLst>
              <a:ext uri="{28A0092B-C50C-407E-A947-70E740481C1C}">
                <a14:useLocalDpi xmlns:a14="http://schemas.microsoft.com/office/drawing/2010/main" val="0"/>
              </a:ext>
            </a:extLst>
          </a:blip>
          <a:srcRect l="12500"/>
          <a:stretch>
            <a:fillRect/>
          </a:stretch>
        </p:blipFill>
        <p:spPr bwMode="auto">
          <a:xfrm>
            <a:off x="0" y="3205164"/>
            <a:ext cx="3987800" cy="327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4" descr="artplus_nature_naturalcity38_e"/>
          <p:cNvPicPr>
            <a:picLocks noChangeAspect="1" noChangeArrowheads="1"/>
          </p:cNvPicPr>
          <p:nvPr/>
        </p:nvPicPr>
        <p:blipFill>
          <a:blip r:embed="rId3">
            <a:extLst>
              <a:ext uri="{28A0092B-C50C-407E-A947-70E740481C1C}">
                <a14:useLocalDpi xmlns:a14="http://schemas.microsoft.com/office/drawing/2010/main" val="0"/>
              </a:ext>
            </a:extLst>
          </a:blip>
          <a:srcRect b="11525"/>
          <a:stretch>
            <a:fillRect/>
          </a:stretch>
        </p:blipFill>
        <p:spPr bwMode="auto">
          <a:xfrm>
            <a:off x="0" y="4114800"/>
            <a:ext cx="12192000" cy="274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5"/>
          <p:cNvGrpSpPr>
            <a:grpSpLocks/>
          </p:cNvGrpSpPr>
          <p:nvPr/>
        </p:nvGrpSpPr>
        <p:grpSpPr bwMode="auto">
          <a:xfrm>
            <a:off x="0" y="0"/>
            <a:ext cx="12192000" cy="3200400"/>
            <a:chOff x="0" y="0"/>
            <a:chExt cx="5760" cy="2016"/>
          </a:xfrm>
        </p:grpSpPr>
        <p:pic>
          <p:nvPicPr>
            <p:cNvPr id="8" name="Picture 6" descr="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5760" cy="2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7" descr="0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60" y="0"/>
              <a:ext cx="858" cy="7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0" name="Picture 14" descr="water_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16001" y="914400"/>
            <a:ext cx="11557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77" name="Rectangle 9"/>
          <p:cNvSpPr>
            <a:spLocks noGrp="1" noChangeArrowheads="1"/>
          </p:cNvSpPr>
          <p:nvPr>
            <p:ph type="subTitle" idx="1"/>
          </p:nvPr>
        </p:nvSpPr>
        <p:spPr>
          <a:xfrm>
            <a:off x="1422400" y="3581400"/>
            <a:ext cx="9347200" cy="381000"/>
          </a:xfrm>
          <a:extLst>
            <a:ext uri="{AF507438-7753-43E0-B8FC-AC1667EBCBE1}">
              <a14:hiddenEffects xmlns:a14="http://schemas.microsoft.com/office/drawing/2010/main">
                <a:effectLst>
                  <a:outerShdw dist="17961" dir="2700000" algn="ctr" rotWithShape="0">
                    <a:srgbClr val="000000"/>
                  </a:outerShdw>
                </a:effectLst>
              </a14:hiddenEffects>
            </a:ext>
          </a:extLst>
        </p:spPr>
        <p:txBody>
          <a:bodyPr/>
          <a:lstStyle>
            <a:lvl1pPr marL="0" indent="0" algn="ctr">
              <a:buFont typeface="Wingdings" pitchFamily="2" charset="2"/>
              <a:buNone/>
              <a:defRPr sz="2000" b="0">
                <a:solidFill>
                  <a:schemeClr val="accent6">
                    <a:lumMod val="75000"/>
                  </a:schemeClr>
                </a:solidFill>
              </a:defRPr>
            </a:lvl1pPr>
          </a:lstStyle>
          <a:p>
            <a:pPr lvl="0"/>
            <a:r>
              <a:rPr lang="zh-CN" altLang="en-US" noProof="0"/>
              <a:t>单击此处编辑母版副标题样式</a:t>
            </a:r>
            <a:endParaRPr lang="en-US" altLang="zh-CN" noProof="0" dirty="0"/>
          </a:p>
        </p:txBody>
      </p:sp>
      <p:sp>
        <p:nvSpPr>
          <p:cNvPr id="7180" name="Rectangle 12"/>
          <p:cNvSpPr>
            <a:spLocks noGrp="1" noChangeArrowheads="1"/>
          </p:cNvSpPr>
          <p:nvPr>
            <p:ph type="ctrTitle"/>
          </p:nvPr>
        </p:nvSpPr>
        <p:spPr>
          <a:xfrm>
            <a:off x="1422400" y="2514600"/>
            <a:ext cx="9347200" cy="685800"/>
          </a:xfrm>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28398" dir="3806097" algn="ctr" rotWithShape="0">
                    <a:srgbClr val="000000"/>
                  </a:outerShdw>
                </a:effectLst>
              </a14:hiddenEffects>
            </a:ext>
          </a:extLst>
        </p:spPr>
        <p:txBody>
          <a:bodyPr/>
          <a:lstStyle>
            <a:lvl1pPr algn="ctr">
              <a:defRPr sz="4900">
                <a:solidFill>
                  <a:schemeClr val="accent1"/>
                </a:solidFill>
                <a:latin typeface="Arial" pitchFamily="34" charset="0"/>
              </a:defRPr>
            </a:lvl1pPr>
          </a:lstStyle>
          <a:p>
            <a:pPr lvl="0"/>
            <a:r>
              <a:rPr lang="zh-CN" altLang="en-US" noProof="0"/>
              <a:t>单击此处编辑母版标题样式</a:t>
            </a:r>
            <a:endParaRPr lang="en-US" altLang="zh-CN" noProof="0" dirty="0"/>
          </a:p>
        </p:txBody>
      </p:sp>
      <p:sp>
        <p:nvSpPr>
          <p:cNvPr id="11" name="Rectangle 8"/>
          <p:cNvSpPr>
            <a:spLocks noGrp="1" noChangeArrowheads="1"/>
          </p:cNvSpPr>
          <p:nvPr>
            <p:ph type="ftr" sz="quarter" idx="10"/>
          </p:nvPr>
        </p:nvSpPr>
        <p:spPr>
          <a:xfrm>
            <a:off x="101600" y="6477000"/>
            <a:ext cx="3860800" cy="304800"/>
          </a:xfrm>
        </p:spPr>
        <p:txBody>
          <a:bodyPr/>
          <a:lstStyle>
            <a:lvl1pPr algn="l">
              <a:defRPr sz="1700">
                <a:solidFill>
                  <a:srgbClr val="000000"/>
                </a:solidFill>
              </a:defRPr>
            </a:lvl1pPr>
          </a:lstStyle>
          <a:p>
            <a:pPr>
              <a:defRPr/>
            </a:pPr>
            <a:r>
              <a:rPr lang="zh-CN" altLang="en-US"/>
              <a:t>南京邮电大学</a:t>
            </a:r>
            <a:endParaRPr lang="en-US" altLang="zh-CN"/>
          </a:p>
        </p:txBody>
      </p:sp>
      <p:sp>
        <p:nvSpPr>
          <p:cNvPr id="12" name="Rectangle 10"/>
          <p:cNvSpPr>
            <a:spLocks noGrp="1" noChangeArrowheads="1"/>
          </p:cNvSpPr>
          <p:nvPr>
            <p:ph type="dt" sz="quarter" idx="11"/>
          </p:nvPr>
        </p:nvSpPr>
        <p:spPr bwMode="auto">
          <a:xfrm>
            <a:off x="8432800" y="6477001"/>
            <a:ext cx="2844800" cy="244475"/>
          </a:xfrm>
        </p:spPr>
        <p:txBody>
          <a:bodyPr/>
          <a:lstStyle>
            <a:lvl1pPr algn="ctr">
              <a:defRPr sz="1400" b="0">
                <a:solidFill>
                  <a:schemeClr val="tx1"/>
                </a:solidFill>
                <a:latin typeface="Arial" pitchFamily="34" charset="0"/>
              </a:defRPr>
            </a:lvl1pPr>
          </a:lstStyle>
          <a:p>
            <a:pPr>
              <a:defRPr/>
            </a:pPr>
            <a:fld id="{8DC66797-0FEC-4775-BE60-D90179151876}" type="datetime1">
              <a:rPr lang="zh-CN" altLang="en-US"/>
              <a:pPr>
                <a:defRPr/>
              </a:pPr>
              <a:t>2024/4/7</a:t>
            </a:fld>
            <a:endParaRPr lang="en-US" altLang="zh-CN"/>
          </a:p>
        </p:txBody>
      </p:sp>
      <p:sp>
        <p:nvSpPr>
          <p:cNvPr id="13" name="Rectangle 11"/>
          <p:cNvSpPr>
            <a:spLocks noGrp="1" noChangeArrowheads="1"/>
          </p:cNvSpPr>
          <p:nvPr>
            <p:ph type="sldNum" sz="quarter" idx="12"/>
          </p:nvPr>
        </p:nvSpPr>
        <p:spPr bwMode="auto">
          <a:xfrm>
            <a:off x="11379200" y="6477001"/>
            <a:ext cx="609600" cy="244475"/>
          </a:xfrm>
        </p:spPr>
        <p:txBody>
          <a:bodyPr/>
          <a:lstStyle>
            <a:lvl1pPr algn="ctr">
              <a:defRPr sz="1400">
                <a:latin typeface="Arial" panose="020B0604020202020204" pitchFamily="34" charset="0"/>
              </a:defRPr>
            </a:lvl1pPr>
          </a:lstStyle>
          <a:p>
            <a:fld id="{1F9C028E-3F45-407F-9BEE-8E9BF5A89044}" type="slidenum">
              <a:rPr lang="en-US" altLang="zh-CN"/>
              <a:pPr/>
              <a:t>‹#›</a:t>
            </a:fld>
            <a:endParaRPr lang="en-US" altLang="zh-CN"/>
          </a:p>
        </p:txBody>
      </p:sp>
    </p:spTree>
    <p:extLst>
      <p:ext uri="{BB962C8B-B14F-4D97-AF65-F5344CB8AC3E}">
        <p14:creationId xmlns:p14="http://schemas.microsoft.com/office/powerpoint/2010/main" val="1193384632"/>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par>
                                <p:cTn id="8" presetID="10" presetClass="entr" presetSubtype="0" fill="hold" nodeType="withEffect">
                                  <p:stCondLst>
                                    <p:cond delay="30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1700"/>
                                        <p:tgtEl>
                                          <p:spTgt spid="4"/>
                                        </p:tgtEl>
                                      </p:cBhvr>
                                    </p:animEffect>
                                  </p:childTnLst>
                                </p:cTn>
                              </p:par>
                            </p:childTnLst>
                          </p:cTn>
                        </p:par>
                        <p:par>
                          <p:cTn id="11" fill="hold">
                            <p:stCondLst>
                              <p:cond delay="2000"/>
                            </p:stCondLst>
                            <p:childTnLst>
                              <p:par>
                                <p:cTn id="12" presetID="10" presetClass="entr" presetSubtype="0" fill="hold" nodeType="after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1000"/>
                                        <p:tgtEl>
                                          <p:spTgt spid="7"/>
                                        </p:tgtEl>
                                      </p:cBhvr>
                                    </p:animEffect>
                                  </p:childTnLst>
                                </p:cTn>
                              </p:par>
                            </p:childTnLst>
                          </p:cTn>
                        </p:par>
                        <p:par>
                          <p:cTn id="15" fill="hold">
                            <p:stCondLst>
                              <p:cond delay="3000"/>
                            </p:stCondLst>
                            <p:childTnLst>
                              <p:par>
                                <p:cTn id="16" presetID="10" presetClass="entr" presetSubtype="0" fill="hold" nodeType="after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pPr>
              <a:defRPr/>
            </a:pPr>
            <a:fld id="{BFF41D55-CB41-4850-B0AC-125636BC8087}" type="datetime1">
              <a:rPr lang="zh-CN" altLang="en-US"/>
              <a:pPr>
                <a:defRPr/>
              </a:pPr>
              <a:t>2024/4/7</a:t>
            </a:fld>
            <a:endParaRPr lang="en-US" altLang="zh-CN"/>
          </a:p>
        </p:txBody>
      </p:sp>
      <p:sp>
        <p:nvSpPr>
          <p:cNvPr id="5" name="灯片编号占位符 4"/>
          <p:cNvSpPr>
            <a:spLocks noGrp="1"/>
          </p:cNvSpPr>
          <p:nvPr>
            <p:ph type="sldNum" sz="quarter" idx="11"/>
          </p:nvPr>
        </p:nvSpPr>
        <p:spPr/>
        <p:txBody>
          <a:bodyPr/>
          <a:lstStyle>
            <a:lvl1pPr>
              <a:defRPr/>
            </a:lvl1pPr>
          </a:lstStyle>
          <a:p>
            <a:fld id="{A420A89F-6092-44FA-AA4D-72ED0B6A316D}" type="slidenum">
              <a:rPr lang="en-US" altLang="zh-CN"/>
              <a:pPr/>
              <a:t>‹#›</a:t>
            </a:fld>
            <a:endParaRPr lang="en-US" altLang="zh-CN"/>
          </a:p>
        </p:txBody>
      </p:sp>
      <p:sp>
        <p:nvSpPr>
          <p:cNvPr id="6" name="页脚占位符 5"/>
          <p:cNvSpPr>
            <a:spLocks noGrp="1"/>
          </p:cNvSpPr>
          <p:nvPr>
            <p:ph type="ftr" sz="quarter" idx="12"/>
          </p:nvPr>
        </p:nvSpPr>
        <p:spPr/>
        <p:txBody>
          <a:bodyPr/>
          <a:lstStyle>
            <a:lvl1pPr>
              <a:defRPr/>
            </a:lvl1pPr>
          </a:lstStyle>
          <a:p>
            <a:pPr>
              <a:defRPr/>
            </a:pPr>
            <a:r>
              <a:rPr lang="zh-CN" altLang="en-US"/>
              <a:t>南京邮电大学</a:t>
            </a:r>
          </a:p>
        </p:txBody>
      </p:sp>
    </p:spTree>
    <p:extLst>
      <p:ext uri="{BB962C8B-B14F-4D97-AF65-F5344CB8AC3E}">
        <p14:creationId xmlns:p14="http://schemas.microsoft.com/office/powerpoint/2010/main" val="3645663430"/>
      </p:ext>
    </p:extLst>
  </p:cSld>
  <p:clrMapOvr>
    <a:masterClrMapping/>
  </p:clrMapOvr>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p:cNvSpPr>
            <a:spLocks noGrp="1"/>
          </p:cNvSpPr>
          <p:nvPr>
            <p:ph type="dt" sz="half" idx="10"/>
          </p:nvPr>
        </p:nvSpPr>
        <p:spPr/>
        <p:txBody>
          <a:bodyPr/>
          <a:lstStyle>
            <a:lvl1pPr>
              <a:defRPr/>
            </a:lvl1pPr>
          </a:lstStyle>
          <a:p>
            <a:pPr>
              <a:defRPr/>
            </a:pPr>
            <a:fld id="{A4DBE1D1-2707-412E-83D4-617946252757}" type="datetime1">
              <a:rPr lang="zh-CN" altLang="en-US"/>
              <a:pPr>
                <a:defRPr/>
              </a:pPr>
              <a:t>2024/4/7</a:t>
            </a:fld>
            <a:endParaRPr lang="en-US" altLang="zh-CN"/>
          </a:p>
        </p:txBody>
      </p:sp>
      <p:sp>
        <p:nvSpPr>
          <p:cNvPr id="5" name="灯片编号占位符 4"/>
          <p:cNvSpPr>
            <a:spLocks noGrp="1"/>
          </p:cNvSpPr>
          <p:nvPr>
            <p:ph type="sldNum" sz="quarter" idx="11"/>
          </p:nvPr>
        </p:nvSpPr>
        <p:spPr/>
        <p:txBody>
          <a:bodyPr/>
          <a:lstStyle>
            <a:lvl1pPr>
              <a:defRPr/>
            </a:lvl1pPr>
          </a:lstStyle>
          <a:p>
            <a:fld id="{D2651ACE-E308-4A41-BF9C-1659DE62F2F3}" type="slidenum">
              <a:rPr lang="en-US" altLang="zh-CN"/>
              <a:pPr/>
              <a:t>‹#›</a:t>
            </a:fld>
            <a:endParaRPr lang="en-US" altLang="zh-CN"/>
          </a:p>
        </p:txBody>
      </p:sp>
      <p:sp>
        <p:nvSpPr>
          <p:cNvPr id="6" name="页脚占位符 5"/>
          <p:cNvSpPr>
            <a:spLocks noGrp="1"/>
          </p:cNvSpPr>
          <p:nvPr>
            <p:ph type="ftr" sz="quarter" idx="12"/>
          </p:nvPr>
        </p:nvSpPr>
        <p:spPr/>
        <p:txBody>
          <a:bodyPr/>
          <a:lstStyle>
            <a:lvl1pPr>
              <a:defRPr/>
            </a:lvl1pPr>
          </a:lstStyle>
          <a:p>
            <a:pPr>
              <a:defRPr/>
            </a:pPr>
            <a:r>
              <a:rPr lang="zh-CN" altLang="en-US"/>
              <a:t>南京邮电大学</a:t>
            </a:r>
          </a:p>
        </p:txBody>
      </p:sp>
    </p:spTree>
    <p:extLst>
      <p:ext uri="{BB962C8B-B14F-4D97-AF65-F5344CB8AC3E}">
        <p14:creationId xmlns:p14="http://schemas.microsoft.com/office/powerpoint/2010/main" val="1287244028"/>
      </p:ext>
    </p:extLst>
  </p:cSld>
  <p:clrMapOvr>
    <a:masterClrMapping/>
  </p:clrMapOvr>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06400" y="1219200"/>
            <a:ext cx="5486400" cy="5105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096000" y="1219200"/>
            <a:ext cx="5486400" cy="5105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lvl1pPr>
              <a:defRPr/>
            </a:lvl1pPr>
          </a:lstStyle>
          <a:p>
            <a:pPr>
              <a:defRPr/>
            </a:pPr>
            <a:fld id="{021D576D-1E70-49A4-B8B9-58CE608125D7}" type="datetime1">
              <a:rPr lang="zh-CN" altLang="en-US"/>
              <a:pPr>
                <a:defRPr/>
              </a:pPr>
              <a:t>2024/4/7</a:t>
            </a:fld>
            <a:endParaRPr lang="en-US" altLang="zh-CN"/>
          </a:p>
        </p:txBody>
      </p:sp>
      <p:sp>
        <p:nvSpPr>
          <p:cNvPr id="6" name="灯片编号占位符 5"/>
          <p:cNvSpPr>
            <a:spLocks noGrp="1"/>
          </p:cNvSpPr>
          <p:nvPr>
            <p:ph type="sldNum" sz="quarter" idx="11"/>
          </p:nvPr>
        </p:nvSpPr>
        <p:spPr/>
        <p:txBody>
          <a:bodyPr/>
          <a:lstStyle>
            <a:lvl1pPr>
              <a:defRPr/>
            </a:lvl1pPr>
          </a:lstStyle>
          <a:p>
            <a:fld id="{60FB7F13-3AB3-492E-A280-C38315EF860A}" type="slidenum">
              <a:rPr lang="en-US" altLang="zh-CN"/>
              <a:pPr/>
              <a:t>‹#›</a:t>
            </a:fld>
            <a:endParaRPr lang="en-US" altLang="zh-CN"/>
          </a:p>
        </p:txBody>
      </p:sp>
    </p:spTree>
    <p:extLst>
      <p:ext uri="{BB962C8B-B14F-4D97-AF65-F5344CB8AC3E}">
        <p14:creationId xmlns:p14="http://schemas.microsoft.com/office/powerpoint/2010/main" val="652718099"/>
      </p:ext>
    </p:extLst>
  </p:cSld>
  <p:clrMapOvr>
    <a:masterClrMapping/>
  </p:clrMapOvr>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lvl1pPr>
              <a:defRPr/>
            </a:lvl1pPr>
          </a:lstStyle>
          <a:p>
            <a:pPr>
              <a:defRPr/>
            </a:pPr>
            <a:fld id="{02C3CFE3-1BA8-4339-875E-A51A87A6BE16}" type="datetime1">
              <a:rPr lang="zh-CN" altLang="en-US"/>
              <a:pPr>
                <a:defRPr/>
              </a:pPr>
              <a:t>2024/4/7</a:t>
            </a:fld>
            <a:endParaRPr lang="en-US" altLang="zh-CN"/>
          </a:p>
        </p:txBody>
      </p:sp>
      <p:sp>
        <p:nvSpPr>
          <p:cNvPr id="8" name="灯片编号占位符 7"/>
          <p:cNvSpPr>
            <a:spLocks noGrp="1"/>
          </p:cNvSpPr>
          <p:nvPr>
            <p:ph type="sldNum" sz="quarter" idx="11"/>
          </p:nvPr>
        </p:nvSpPr>
        <p:spPr/>
        <p:txBody>
          <a:bodyPr/>
          <a:lstStyle>
            <a:lvl1pPr>
              <a:defRPr/>
            </a:lvl1pPr>
          </a:lstStyle>
          <a:p>
            <a:fld id="{B1306510-0115-4763-840C-4D3C1C12651A}" type="slidenum">
              <a:rPr lang="en-US" altLang="zh-CN"/>
              <a:pPr/>
              <a:t>‹#›</a:t>
            </a:fld>
            <a:endParaRPr lang="en-US" altLang="zh-CN"/>
          </a:p>
        </p:txBody>
      </p:sp>
      <p:sp>
        <p:nvSpPr>
          <p:cNvPr id="9" name="页脚占位符 8"/>
          <p:cNvSpPr>
            <a:spLocks noGrp="1"/>
          </p:cNvSpPr>
          <p:nvPr>
            <p:ph type="ftr" sz="quarter" idx="12"/>
          </p:nvPr>
        </p:nvSpPr>
        <p:spPr/>
        <p:txBody>
          <a:bodyPr/>
          <a:lstStyle>
            <a:lvl1pPr>
              <a:defRPr/>
            </a:lvl1pPr>
          </a:lstStyle>
          <a:p>
            <a:pPr>
              <a:defRPr/>
            </a:pPr>
            <a:r>
              <a:rPr lang="zh-CN" altLang="en-US"/>
              <a:t>南京邮电大学</a:t>
            </a:r>
          </a:p>
        </p:txBody>
      </p:sp>
    </p:spTree>
    <p:extLst>
      <p:ext uri="{BB962C8B-B14F-4D97-AF65-F5344CB8AC3E}">
        <p14:creationId xmlns:p14="http://schemas.microsoft.com/office/powerpoint/2010/main" val="3776942846"/>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12800" y="1219200"/>
            <a:ext cx="5283200" cy="51022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299200" y="1219200"/>
            <a:ext cx="5283200" cy="51022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14"/>
          <p:cNvSpPr>
            <a:spLocks noGrp="1" noChangeArrowheads="1"/>
          </p:cNvSpPr>
          <p:nvPr>
            <p:ph type="dt" sz="half" idx="10"/>
          </p:nvPr>
        </p:nvSpPr>
        <p:spPr>
          <a:ln/>
        </p:spPr>
        <p:txBody>
          <a:bodyPr/>
          <a:lstStyle>
            <a:lvl1pPr>
              <a:defRPr/>
            </a:lvl1pPr>
          </a:lstStyle>
          <a:p>
            <a:pPr>
              <a:defRPr/>
            </a:pPr>
            <a:fld id="{B954AD3A-F276-49C3-B8C7-F4790A86AEA5}" type="datetime1">
              <a:rPr lang="zh-CN" altLang="en-US"/>
              <a:pPr>
                <a:defRPr/>
              </a:pPr>
              <a:t>2024/4/7</a:t>
            </a:fld>
            <a:r>
              <a:rPr lang="en-US" altLang="zh-CN"/>
              <a:t>www.themegallery.com</a:t>
            </a:r>
          </a:p>
        </p:txBody>
      </p:sp>
      <p:sp>
        <p:nvSpPr>
          <p:cNvPr id="6" name="Rectangle 15"/>
          <p:cNvSpPr>
            <a:spLocks noGrp="1" noChangeArrowheads="1"/>
          </p:cNvSpPr>
          <p:nvPr>
            <p:ph type="sldNum" sz="quarter" idx="11"/>
          </p:nvPr>
        </p:nvSpPr>
        <p:spPr>
          <a:ln/>
        </p:spPr>
        <p:txBody>
          <a:bodyPr/>
          <a:lstStyle>
            <a:lvl1pPr>
              <a:defRPr/>
            </a:lvl1pPr>
          </a:lstStyle>
          <a:p>
            <a:fld id="{2B503CBD-182D-4D25-B22B-8EE7DB2EE4F6}" type="slidenum">
              <a:rPr lang="en-US" altLang="zh-CN"/>
              <a:pPr/>
              <a:t>‹#›</a:t>
            </a:fld>
            <a:endParaRPr lang="en-US" altLang="zh-CN"/>
          </a:p>
        </p:txBody>
      </p:sp>
      <p:sp>
        <p:nvSpPr>
          <p:cNvPr id="7" name="Rectangle 16"/>
          <p:cNvSpPr>
            <a:spLocks noGrp="1" noChangeArrowheads="1"/>
          </p:cNvSpPr>
          <p:nvPr>
            <p:ph type="ftr" sz="quarter" idx="12"/>
          </p:nvPr>
        </p:nvSpPr>
        <p:spPr>
          <a:ln/>
        </p:spPr>
        <p:txBody>
          <a:bodyPr/>
          <a:lstStyle>
            <a:lvl1pPr>
              <a:defRPr/>
            </a:lvl1pPr>
          </a:lstStyle>
          <a:p>
            <a:pPr>
              <a:defRPr/>
            </a:pPr>
            <a:r>
              <a:rPr lang="zh-CN" altLang="en-US"/>
              <a:t>南京邮电大学</a:t>
            </a:r>
            <a:endParaRPr lang="en-US" altLang="zh-CN"/>
          </a:p>
        </p:txBody>
      </p:sp>
    </p:spTree>
    <p:extLst>
      <p:ext uri="{BB962C8B-B14F-4D97-AF65-F5344CB8AC3E}">
        <p14:creationId xmlns:p14="http://schemas.microsoft.com/office/powerpoint/2010/main" val="4149857579"/>
      </p:ext>
    </p:extLst>
  </p:cSld>
  <p:clrMapOvr>
    <a:masterClrMapping/>
  </p:clrMapOvr>
  <p:transition>
    <p:random/>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lvl1pPr>
              <a:defRPr/>
            </a:lvl1pPr>
          </a:lstStyle>
          <a:p>
            <a:pPr>
              <a:defRPr/>
            </a:pPr>
            <a:fld id="{1B269B0B-BDC0-43BC-83DC-4CAA75CB7555}" type="datetime1">
              <a:rPr lang="zh-CN" altLang="en-US"/>
              <a:pPr>
                <a:defRPr/>
              </a:pPr>
              <a:t>2024/4/7</a:t>
            </a:fld>
            <a:endParaRPr lang="en-US" altLang="zh-CN"/>
          </a:p>
        </p:txBody>
      </p:sp>
      <p:sp>
        <p:nvSpPr>
          <p:cNvPr id="4" name="灯片编号占位符 3"/>
          <p:cNvSpPr>
            <a:spLocks noGrp="1"/>
          </p:cNvSpPr>
          <p:nvPr>
            <p:ph type="sldNum" sz="quarter" idx="11"/>
          </p:nvPr>
        </p:nvSpPr>
        <p:spPr/>
        <p:txBody>
          <a:bodyPr/>
          <a:lstStyle>
            <a:lvl1pPr>
              <a:defRPr/>
            </a:lvl1pPr>
          </a:lstStyle>
          <a:p>
            <a:fld id="{F612F473-7DE0-4856-80D5-1538E49122BE}" type="slidenum">
              <a:rPr lang="en-US" altLang="zh-CN"/>
              <a:pPr/>
              <a:t>‹#›</a:t>
            </a:fld>
            <a:endParaRPr lang="en-US" altLang="zh-CN"/>
          </a:p>
        </p:txBody>
      </p:sp>
      <p:sp>
        <p:nvSpPr>
          <p:cNvPr id="5" name="页脚占位符 4"/>
          <p:cNvSpPr>
            <a:spLocks noGrp="1"/>
          </p:cNvSpPr>
          <p:nvPr>
            <p:ph type="ftr" sz="quarter" idx="12"/>
          </p:nvPr>
        </p:nvSpPr>
        <p:spPr/>
        <p:txBody>
          <a:bodyPr/>
          <a:lstStyle>
            <a:lvl1pPr>
              <a:defRPr/>
            </a:lvl1pPr>
          </a:lstStyle>
          <a:p>
            <a:pPr>
              <a:defRPr/>
            </a:pPr>
            <a:r>
              <a:rPr lang="zh-CN" altLang="en-US"/>
              <a:t>南京邮电大学</a:t>
            </a:r>
          </a:p>
        </p:txBody>
      </p:sp>
    </p:spTree>
    <p:extLst>
      <p:ext uri="{BB962C8B-B14F-4D97-AF65-F5344CB8AC3E}">
        <p14:creationId xmlns:p14="http://schemas.microsoft.com/office/powerpoint/2010/main" val="2530579367"/>
      </p:ext>
    </p:extLst>
  </p:cSld>
  <p:clrMapOvr>
    <a:masterClrMapping/>
  </p:clrMapOvr>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vl1pPr>
          </a:lstStyle>
          <a:p>
            <a:pPr>
              <a:defRPr/>
            </a:pPr>
            <a:fld id="{9BDAF413-D4A1-4493-82DC-735FA9411A7C}" type="datetime1">
              <a:rPr lang="zh-CN" altLang="en-US"/>
              <a:pPr>
                <a:defRPr/>
              </a:pPr>
              <a:t>2024/4/7</a:t>
            </a:fld>
            <a:endParaRPr lang="en-US" altLang="zh-CN"/>
          </a:p>
        </p:txBody>
      </p:sp>
      <p:sp>
        <p:nvSpPr>
          <p:cNvPr id="3" name="灯片编号占位符 2"/>
          <p:cNvSpPr>
            <a:spLocks noGrp="1"/>
          </p:cNvSpPr>
          <p:nvPr>
            <p:ph type="sldNum" sz="quarter" idx="11"/>
          </p:nvPr>
        </p:nvSpPr>
        <p:spPr/>
        <p:txBody>
          <a:bodyPr/>
          <a:lstStyle>
            <a:lvl1pPr>
              <a:defRPr/>
            </a:lvl1pPr>
          </a:lstStyle>
          <a:p>
            <a:fld id="{FB16260E-128A-4228-AA89-CDA83B2BB409}" type="slidenum">
              <a:rPr lang="en-US" altLang="zh-CN"/>
              <a:pPr/>
              <a:t>‹#›</a:t>
            </a:fld>
            <a:endParaRPr lang="en-US" altLang="zh-CN"/>
          </a:p>
        </p:txBody>
      </p:sp>
      <p:sp>
        <p:nvSpPr>
          <p:cNvPr id="4" name="页脚占位符 3"/>
          <p:cNvSpPr>
            <a:spLocks noGrp="1"/>
          </p:cNvSpPr>
          <p:nvPr>
            <p:ph type="ftr" sz="quarter" idx="12"/>
          </p:nvPr>
        </p:nvSpPr>
        <p:spPr/>
        <p:txBody>
          <a:bodyPr/>
          <a:lstStyle>
            <a:lvl1pPr>
              <a:defRPr/>
            </a:lvl1pPr>
          </a:lstStyle>
          <a:p>
            <a:pPr>
              <a:defRPr/>
            </a:pPr>
            <a:r>
              <a:rPr lang="zh-CN" altLang="en-US"/>
              <a:t>南京邮电大学</a:t>
            </a:r>
          </a:p>
        </p:txBody>
      </p:sp>
    </p:spTree>
    <p:extLst>
      <p:ext uri="{BB962C8B-B14F-4D97-AF65-F5344CB8AC3E}">
        <p14:creationId xmlns:p14="http://schemas.microsoft.com/office/powerpoint/2010/main" val="1591043365"/>
      </p:ext>
    </p:extLst>
  </p:cSld>
  <p:clrMapOvr>
    <a:masterClrMapping/>
  </p:clrMapOvr>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lvl1pPr>
              <a:defRPr/>
            </a:lvl1pPr>
          </a:lstStyle>
          <a:p>
            <a:pPr>
              <a:defRPr/>
            </a:pPr>
            <a:fld id="{354AE4B2-7CF1-4694-88BB-EE562D684AA9}" type="datetime1">
              <a:rPr lang="zh-CN" altLang="en-US"/>
              <a:pPr>
                <a:defRPr/>
              </a:pPr>
              <a:t>2024/4/7</a:t>
            </a:fld>
            <a:endParaRPr lang="en-US" altLang="zh-CN"/>
          </a:p>
        </p:txBody>
      </p:sp>
      <p:sp>
        <p:nvSpPr>
          <p:cNvPr id="6" name="灯片编号占位符 5"/>
          <p:cNvSpPr>
            <a:spLocks noGrp="1"/>
          </p:cNvSpPr>
          <p:nvPr>
            <p:ph type="sldNum" sz="quarter" idx="11"/>
          </p:nvPr>
        </p:nvSpPr>
        <p:spPr/>
        <p:txBody>
          <a:bodyPr/>
          <a:lstStyle>
            <a:lvl1pPr>
              <a:defRPr/>
            </a:lvl1pPr>
          </a:lstStyle>
          <a:p>
            <a:fld id="{544D78C3-CA59-4AF1-AFD8-B0766644DDAA}" type="slidenum">
              <a:rPr lang="en-US" altLang="zh-CN"/>
              <a:pPr/>
              <a:t>‹#›</a:t>
            </a:fld>
            <a:endParaRPr lang="en-US" altLang="zh-CN"/>
          </a:p>
        </p:txBody>
      </p:sp>
      <p:sp>
        <p:nvSpPr>
          <p:cNvPr id="7" name="页脚占位符 6"/>
          <p:cNvSpPr>
            <a:spLocks noGrp="1"/>
          </p:cNvSpPr>
          <p:nvPr>
            <p:ph type="ftr" sz="quarter" idx="12"/>
          </p:nvPr>
        </p:nvSpPr>
        <p:spPr/>
        <p:txBody>
          <a:bodyPr/>
          <a:lstStyle>
            <a:lvl1pPr>
              <a:defRPr/>
            </a:lvl1pPr>
          </a:lstStyle>
          <a:p>
            <a:pPr>
              <a:defRPr/>
            </a:pPr>
            <a:r>
              <a:rPr lang="zh-CN" altLang="en-US"/>
              <a:t>南京邮电大学</a:t>
            </a:r>
          </a:p>
        </p:txBody>
      </p:sp>
    </p:spTree>
    <p:extLst>
      <p:ext uri="{BB962C8B-B14F-4D97-AF65-F5344CB8AC3E}">
        <p14:creationId xmlns:p14="http://schemas.microsoft.com/office/powerpoint/2010/main" val="1797623076"/>
      </p:ext>
    </p:extLst>
  </p:cSld>
  <p:clrMapOvr>
    <a:masterClrMapping/>
  </p:clrMapOvr>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a:t>单击图标添加图片</a:t>
            </a:r>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lvl1pPr>
              <a:defRPr/>
            </a:lvl1pPr>
          </a:lstStyle>
          <a:p>
            <a:pPr>
              <a:defRPr/>
            </a:pPr>
            <a:fld id="{1F9888D8-9C35-409F-92F5-3926E6356A92}" type="datetime1">
              <a:rPr lang="zh-CN" altLang="en-US"/>
              <a:pPr>
                <a:defRPr/>
              </a:pPr>
              <a:t>2024/4/7</a:t>
            </a:fld>
            <a:endParaRPr lang="en-US" altLang="zh-CN"/>
          </a:p>
        </p:txBody>
      </p:sp>
      <p:sp>
        <p:nvSpPr>
          <p:cNvPr id="6" name="灯片编号占位符 5"/>
          <p:cNvSpPr>
            <a:spLocks noGrp="1"/>
          </p:cNvSpPr>
          <p:nvPr>
            <p:ph type="sldNum" sz="quarter" idx="11"/>
          </p:nvPr>
        </p:nvSpPr>
        <p:spPr/>
        <p:txBody>
          <a:bodyPr/>
          <a:lstStyle>
            <a:lvl1pPr>
              <a:defRPr/>
            </a:lvl1pPr>
          </a:lstStyle>
          <a:p>
            <a:fld id="{193E803F-B5CB-4C60-B54A-D9F36F8631F0}" type="slidenum">
              <a:rPr lang="en-US" altLang="zh-CN"/>
              <a:pPr/>
              <a:t>‹#›</a:t>
            </a:fld>
            <a:endParaRPr lang="en-US" altLang="zh-CN"/>
          </a:p>
        </p:txBody>
      </p:sp>
      <p:sp>
        <p:nvSpPr>
          <p:cNvPr id="7" name="页脚占位符 6"/>
          <p:cNvSpPr>
            <a:spLocks noGrp="1"/>
          </p:cNvSpPr>
          <p:nvPr>
            <p:ph type="ftr" sz="quarter" idx="12"/>
          </p:nvPr>
        </p:nvSpPr>
        <p:spPr/>
        <p:txBody>
          <a:bodyPr/>
          <a:lstStyle>
            <a:lvl1pPr>
              <a:defRPr/>
            </a:lvl1pPr>
          </a:lstStyle>
          <a:p>
            <a:pPr>
              <a:defRPr/>
            </a:pPr>
            <a:r>
              <a:rPr lang="zh-CN" altLang="en-US"/>
              <a:t>南京邮电大学</a:t>
            </a:r>
          </a:p>
        </p:txBody>
      </p:sp>
    </p:spTree>
    <p:extLst>
      <p:ext uri="{BB962C8B-B14F-4D97-AF65-F5344CB8AC3E}">
        <p14:creationId xmlns:p14="http://schemas.microsoft.com/office/powerpoint/2010/main" val="2511136375"/>
      </p:ext>
    </p:extLst>
  </p:cSld>
  <p:clrMapOvr>
    <a:masterClrMapping/>
  </p:clrMapOvr>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pPr>
              <a:defRPr/>
            </a:pPr>
            <a:fld id="{64683760-6AE9-4640-AAE5-F187D6A7E7D9}" type="datetime1">
              <a:rPr lang="zh-CN" altLang="en-US"/>
              <a:pPr>
                <a:defRPr/>
              </a:pPr>
              <a:t>2024/4/7</a:t>
            </a:fld>
            <a:endParaRPr lang="en-US" altLang="zh-CN"/>
          </a:p>
        </p:txBody>
      </p:sp>
      <p:sp>
        <p:nvSpPr>
          <p:cNvPr id="5" name="灯片编号占位符 4"/>
          <p:cNvSpPr>
            <a:spLocks noGrp="1"/>
          </p:cNvSpPr>
          <p:nvPr>
            <p:ph type="sldNum" sz="quarter" idx="11"/>
          </p:nvPr>
        </p:nvSpPr>
        <p:spPr/>
        <p:txBody>
          <a:bodyPr/>
          <a:lstStyle>
            <a:lvl1pPr>
              <a:defRPr/>
            </a:lvl1pPr>
          </a:lstStyle>
          <a:p>
            <a:fld id="{7206AA77-5588-4E65-AB84-84C10D8D9B98}" type="slidenum">
              <a:rPr lang="en-US" altLang="zh-CN"/>
              <a:pPr/>
              <a:t>‹#›</a:t>
            </a:fld>
            <a:endParaRPr lang="en-US" altLang="zh-CN"/>
          </a:p>
        </p:txBody>
      </p:sp>
      <p:sp>
        <p:nvSpPr>
          <p:cNvPr id="6" name="页脚占位符 5"/>
          <p:cNvSpPr>
            <a:spLocks noGrp="1"/>
          </p:cNvSpPr>
          <p:nvPr>
            <p:ph type="ftr" sz="quarter" idx="12"/>
          </p:nvPr>
        </p:nvSpPr>
        <p:spPr/>
        <p:txBody>
          <a:bodyPr/>
          <a:lstStyle>
            <a:lvl1pPr>
              <a:defRPr/>
            </a:lvl1pPr>
          </a:lstStyle>
          <a:p>
            <a:pPr>
              <a:defRPr/>
            </a:pPr>
            <a:r>
              <a:rPr lang="zh-CN" altLang="en-US"/>
              <a:t>南京邮电大学</a:t>
            </a:r>
          </a:p>
        </p:txBody>
      </p:sp>
    </p:spTree>
    <p:extLst>
      <p:ext uri="{BB962C8B-B14F-4D97-AF65-F5344CB8AC3E}">
        <p14:creationId xmlns:p14="http://schemas.microsoft.com/office/powerpoint/2010/main" val="3314104120"/>
      </p:ext>
    </p:extLst>
  </p:cSld>
  <p:clrMapOvr>
    <a:masterClrMapping/>
  </p:clrMapOvr>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88400" y="350838"/>
            <a:ext cx="2794000" cy="5973762"/>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06400" y="350838"/>
            <a:ext cx="8178800" cy="5973762"/>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pPr>
              <a:defRPr/>
            </a:pPr>
            <a:fld id="{2C72B45E-593A-4B80-9862-BF756064A9F8}" type="datetime1">
              <a:rPr lang="zh-CN" altLang="en-US"/>
              <a:pPr>
                <a:defRPr/>
              </a:pPr>
              <a:t>2024/4/7</a:t>
            </a:fld>
            <a:endParaRPr lang="en-US" altLang="zh-CN"/>
          </a:p>
        </p:txBody>
      </p:sp>
      <p:sp>
        <p:nvSpPr>
          <p:cNvPr id="5" name="灯片编号占位符 4"/>
          <p:cNvSpPr>
            <a:spLocks noGrp="1"/>
          </p:cNvSpPr>
          <p:nvPr>
            <p:ph type="sldNum" sz="quarter" idx="11"/>
          </p:nvPr>
        </p:nvSpPr>
        <p:spPr/>
        <p:txBody>
          <a:bodyPr/>
          <a:lstStyle>
            <a:lvl1pPr>
              <a:defRPr/>
            </a:lvl1pPr>
          </a:lstStyle>
          <a:p>
            <a:fld id="{C8E1EEDB-709A-4DBC-A463-74D74571E483}" type="slidenum">
              <a:rPr lang="en-US" altLang="zh-CN"/>
              <a:pPr/>
              <a:t>‹#›</a:t>
            </a:fld>
            <a:endParaRPr lang="en-US" altLang="zh-CN"/>
          </a:p>
        </p:txBody>
      </p:sp>
      <p:sp>
        <p:nvSpPr>
          <p:cNvPr id="6" name="页脚占位符 5"/>
          <p:cNvSpPr>
            <a:spLocks noGrp="1"/>
          </p:cNvSpPr>
          <p:nvPr>
            <p:ph type="ftr" sz="quarter" idx="12"/>
          </p:nvPr>
        </p:nvSpPr>
        <p:spPr/>
        <p:txBody>
          <a:bodyPr/>
          <a:lstStyle>
            <a:lvl1pPr>
              <a:defRPr/>
            </a:lvl1pPr>
          </a:lstStyle>
          <a:p>
            <a:pPr>
              <a:defRPr/>
            </a:pPr>
            <a:r>
              <a:rPr lang="zh-CN" altLang="en-US"/>
              <a:t>南京邮电大学</a:t>
            </a:r>
          </a:p>
        </p:txBody>
      </p:sp>
    </p:spTree>
    <p:extLst>
      <p:ext uri="{BB962C8B-B14F-4D97-AF65-F5344CB8AC3E}">
        <p14:creationId xmlns:p14="http://schemas.microsoft.com/office/powerpoint/2010/main" val="3239992964"/>
      </p:ext>
    </p:extLst>
  </p:cSld>
  <p:clrMapOvr>
    <a:masterClrMapping/>
  </p:clrMapOvr>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1117600" y="350838"/>
            <a:ext cx="9652000" cy="563562"/>
          </a:xfrm>
        </p:spPr>
        <p:txBody>
          <a:bodyPr/>
          <a:lstStyle/>
          <a:p>
            <a:r>
              <a:rPr lang="zh-CN" altLang="en-US"/>
              <a:t>单击此处编辑母版标题样式</a:t>
            </a:r>
          </a:p>
        </p:txBody>
      </p:sp>
      <p:sp>
        <p:nvSpPr>
          <p:cNvPr id="3" name="表格占位符 2"/>
          <p:cNvSpPr>
            <a:spLocks noGrp="1"/>
          </p:cNvSpPr>
          <p:nvPr>
            <p:ph type="tbl" idx="1"/>
          </p:nvPr>
        </p:nvSpPr>
        <p:spPr>
          <a:xfrm>
            <a:off x="406400" y="1219200"/>
            <a:ext cx="11176000" cy="5105400"/>
          </a:xfrm>
        </p:spPr>
        <p:txBody>
          <a:bodyPr/>
          <a:lstStyle/>
          <a:p>
            <a:pPr lvl="0"/>
            <a:r>
              <a:rPr lang="zh-CN" altLang="en-US" noProof="0"/>
              <a:t>单击图标添加表格</a:t>
            </a:r>
          </a:p>
        </p:txBody>
      </p:sp>
      <p:sp>
        <p:nvSpPr>
          <p:cNvPr id="4" name="日期占位符 3"/>
          <p:cNvSpPr>
            <a:spLocks noGrp="1"/>
          </p:cNvSpPr>
          <p:nvPr>
            <p:ph type="dt" sz="half" idx="10"/>
          </p:nvPr>
        </p:nvSpPr>
        <p:spPr/>
        <p:txBody>
          <a:bodyPr/>
          <a:lstStyle>
            <a:lvl1pPr>
              <a:defRPr/>
            </a:lvl1pPr>
          </a:lstStyle>
          <a:p>
            <a:pPr>
              <a:defRPr/>
            </a:pPr>
            <a:fld id="{33532D41-B136-4B8C-9EAB-3022EE28DA5D}" type="datetime1">
              <a:rPr lang="zh-CN" altLang="en-US"/>
              <a:pPr>
                <a:defRPr/>
              </a:pPr>
              <a:t>2024/4/7</a:t>
            </a:fld>
            <a:endParaRPr lang="en-US" altLang="zh-CN"/>
          </a:p>
        </p:txBody>
      </p:sp>
      <p:sp>
        <p:nvSpPr>
          <p:cNvPr id="5" name="灯片编号占位符 4"/>
          <p:cNvSpPr>
            <a:spLocks noGrp="1"/>
          </p:cNvSpPr>
          <p:nvPr>
            <p:ph type="sldNum" sz="quarter" idx="11"/>
          </p:nvPr>
        </p:nvSpPr>
        <p:spPr/>
        <p:txBody>
          <a:bodyPr/>
          <a:lstStyle>
            <a:lvl1pPr>
              <a:defRPr/>
            </a:lvl1pPr>
          </a:lstStyle>
          <a:p>
            <a:fld id="{65DDE8A9-443F-47EA-AD47-2B1263F490F0}" type="slidenum">
              <a:rPr lang="en-US" altLang="zh-CN"/>
              <a:pPr/>
              <a:t>‹#›</a:t>
            </a:fld>
            <a:endParaRPr lang="en-US" altLang="zh-CN"/>
          </a:p>
        </p:txBody>
      </p:sp>
      <p:sp>
        <p:nvSpPr>
          <p:cNvPr id="6" name="页脚占位符 5"/>
          <p:cNvSpPr>
            <a:spLocks noGrp="1"/>
          </p:cNvSpPr>
          <p:nvPr>
            <p:ph type="ftr" sz="quarter" idx="12"/>
          </p:nvPr>
        </p:nvSpPr>
        <p:spPr/>
        <p:txBody>
          <a:bodyPr/>
          <a:lstStyle>
            <a:lvl1pPr>
              <a:defRPr/>
            </a:lvl1pPr>
          </a:lstStyle>
          <a:p>
            <a:pPr>
              <a:defRPr/>
            </a:pPr>
            <a:r>
              <a:rPr lang="zh-CN" altLang="en-US"/>
              <a:t>南京邮电大学</a:t>
            </a:r>
          </a:p>
        </p:txBody>
      </p:sp>
    </p:spTree>
    <p:extLst>
      <p:ext uri="{BB962C8B-B14F-4D97-AF65-F5344CB8AC3E}">
        <p14:creationId xmlns:p14="http://schemas.microsoft.com/office/powerpoint/2010/main" val="955593533"/>
      </p:ext>
    </p:extLst>
  </p:cSld>
  <p:clrMapOvr>
    <a:masterClrMapping/>
  </p:clrMapOvr>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406400" y="350838"/>
            <a:ext cx="11176000" cy="5973762"/>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 name="日期占位符 2"/>
          <p:cNvSpPr>
            <a:spLocks noGrp="1"/>
          </p:cNvSpPr>
          <p:nvPr>
            <p:ph type="dt" sz="half" idx="10"/>
          </p:nvPr>
        </p:nvSpPr>
        <p:spPr/>
        <p:txBody>
          <a:bodyPr/>
          <a:lstStyle>
            <a:lvl1pPr>
              <a:defRPr/>
            </a:lvl1pPr>
          </a:lstStyle>
          <a:p>
            <a:pPr>
              <a:defRPr/>
            </a:pPr>
            <a:fld id="{E2A598EA-02C5-4E06-ADEA-ECEB93AA3F1A}" type="datetime1">
              <a:rPr lang="zh-CN" altLang="en-US"/>
              <a:pPr>
                <a:defRPr/>
              </a:pPr>
              <a:t>2024/4/7</a:t>
            </a:fld>
            <a:endParaRPr lang="en-US" altLang="zh-CN"/>
          </a:p>
        </p:txBody>
      </p:sp>
      <p:sp>
        <p:nvSpPr>
          <p:cNvPr id="4" name="灯片编号占位符 3"/>
          <p:cNvSpPr>
            <a:spLocks noGrp="1"/>
          </p:cNvSpPr>
          <p:nvPr>
            <p:ph type="sldNum" sz="quarter" idx="11"/>
          </p:nvPr>
        </p:nvSpPr>
        <p:spPr/>
        <p:txBody>
          <a:bodyPr/>
          <a:lstStyle>
            <a:lvl1pPr>
              <a:defRPr/>
            </a:lvl1pPr>
          </a:lstStyle>
          <a:p>
            <a:fld id="{BCDF705B-5A17-492B-ADD7-D83663035F6F}" type="slidenum">
              <a:rPr lang="en-US" altLang="zh-CN"/>
              <a:pPr/>
              <a:t>‹#›</a:t>
            </a:fld>
            <a:endParaRPr lang="en-US" altLang="zh-CN"/>
          </a:p>
        </p:txBody>
      </p:sp>
      <p:sp>
        <p:nvSpPr>
          <p:cNvPr id="5" name="页脚占位符 4"/>
          <p:cNvSpPr>
            <a:spLocks noGrp="1"/>
          </p:cNvSpPr>
          <p:nvPr>
            <p:ph type="ftr" sz="quarter" idx="12"/>
          </p:nvPr>
        </p:nvSpPr>
        <p:spPr/>
        <p:txBody>
          <a:bodyPr/>
          <a:lstStyle>
            <a:lvl1pPr>
              <a:defRPr/>
            </a:lvl1pPr>
          </a:lstStyle>
          <a:p>
            <a:pPr>
              <a:defRPr/>
            </a:pPr>
            <a:r>
              <a:rPr lang="zh-CN" altLang="en-US"/>
              <a:t>南京邮电大学</a:t>
            </a:r>
          </a:p>
        </p:txBody>
      </p:sp>
    </p:spTree>
    <p:extLst>
      <p:ext uri="{BB962C8B-B14F-4D97-AF65-F5344CB8AC3E}">
        <p14:creationId xmlns:p14="http://schemas.microsoft.com/office/powerpoint/2010/main" val="2210341490"/>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14"/>
          <p:cNvSpPr>
            <a:spLocks noGrp="1" noChangeArrowheads="1"/>
          </p:cNvSpPr>
          <p:nvPr>
            <p:ph type="dt" sz="half" idx="10"/>
          </p:nvPr>
        </p:nvSpPr>
        <p:spPr>
          <a:ln/>
        </p:spPr>
        <p:txBody>
          <a:bodyPr/>
          <a:lstStyle>
            <a:lvl1pPr>
              <a:defRPr/>
            </a:lvl1pPr>
          </a:lstStyle>
          <a:p>
            <a:pPr>
              <a:defRPr/>
            </a:pPr>
            <a:fld id="{64BF57CE-8FD4-4813-8C2C-449CC20F6B82}" type="datetime1">
              <a:rPr lang="zh-CN" altLang="en-US"/>
              <a:pPr>
                <a:defRPr/>
              </a:pPr>
              <a:t>2024/4/7</a:t>
            </a:fld>
            <a:r>
              <a:rPr lang="en-US" altLang="zh-CN"/>
              <a:t>www.themegallery.com</a:t>
            </a:r>
          </a:p>
        </p:txBody>
      </p:sp>
      <p:sp>
        <p:nvSpPr>
          <p:cNvPr id="8" name="Rectangle 15"/>
          <p:cNvSpPr>
            <a:spLocks noGrp="1" noChangeArrowheads="1"/>
          </p:cNvSpPr>
          <p:nvPr>
            <p:ph type="sldNum" sz="quarter" idx="11"/>
          </p:nvPr>
        </p:nvSpPr>
        <p:spPr>
          <a:ln/>
        </p:spPr>
        <p:txBody>
          <a:bodyPr/>
          <a:lstStyle>
            <a:lvl1pPr>
              <a:defRPr/>
            </a:lvl1pPr>
          </a:lstStyle>
          <a:p>
            <a:fld id="{26F326BD-553F-43F7-B939-4EB9C5004DD5}" type="slidenum">
              <a:rPr lang="en-US" altLang="zh-CN"/>
              <a:pPr/>
              <a:t>‹#›</a:t>
            </a:fld>
            <a:endParaRPr lang="en-US" altLang="zh-CN"/>
          </a:p>
        </p:txBody>
      </p:sp>
      <p:sp>
        <p:nvSpPr>
          <p:cNvPr id="9" name="Rectangle 16"/>
          <p:cNvSpPr>
            <a:spLocks noGrp="1" noChangeArrowheads="1"/>
          </p:cNvSpPr>
          <p:nvPr>
            <p:ph type="ftr" sz="quarter" idx="12"/>
          </p:nvPr>
        </p:nvSpPr>
        <p:spPr>
          <a:ln/>
        </p:spPr>
        <p:txBody>
          <a:bodyPr/>
          <a:lstStyle>
            <a:lvl1pPr>
              <a:defRPr/>
            </a:lvl1pPr>
          </a:lstStyle>
          <a:p>
            <a:pPr>
              <a:defRPr/>
            </a:pPr>
            <a:r>
              <a:rPr lang="zh-CN" altLang="en-US"/>
              <a:t>南京邮电大学</a:t>
            </a:r>
            <a:endParaRPr lang="en-US" altLang="zh-CN"/>
          </a:p>
        </p:txBody>
      </p:sp>
    </p:spTree>
    <p:extLst>
      <p:ext uri="{BB962C8B-B14F-4D97-AF65-F5344CB8AC3E}">
        <p14:creationId xmlns:p14="http://schemas.microsoft.com/office/powerpoint/2010/main" val="3190348606"/>
      </p:ext>
    </p:extLst>
  </p:cSld>
  <p:clrMapOvr>
    <a:masterClrMapping/>
  </p:clrMapOvr>
  <p:transition>
    <p:random/>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14"/>
          <p:cNvSpPr>
            <a:spLocks noGrp="1" noChangeArrowheads="1"/>
          </p:cNvSpPr>
          <p:nvPr>
            <p:ph type="dt" sz="half" idx="10"/>
          </p:nvPr>
        </p:nvSpPr>
        <p:spPr>
          <a:ln/>
        </p:spPr>
        <p:txBody>
          <a:bodyPr/>
          <a:lstStyle>
            <a:lvl1pPr>
              <a:defRPr/>
            </a:lvl1pPr>
          </a:lstStyle>
          <a:p>
            <a:pPr>
              <a:defRPr/>
            </a:pPr>
            <a:fld id="{E505A05D-C75D-41F8-8246-7933C004F704}" type="datetime1">
              <a:rPr lang="zh-CN" altLang="en-US"/>
              <a:pPr>
                <a:defRPr/>
              </a:pPr>
              <a:t>2024/4/7</a:t>
            </a:fld>
            <a:r>
              <a:rPr lang="en-US" altLang="zh-CN"/>
              <a:t>www.themegallery.com</a:t>
            </a:r>
          </a:p>
        </p:txBody>
      </p:sp>
      <p:sp>
        <p:nvSpPr>
          <p:cNvPr id="4" name="Rectangle 15"/>
          <p:cNvSpPr>
            <a:spLocks noGrp="1" noChangeArrowheads="1"/>
          </p:cNvSpPr>
          <p:nvPr>
            <p:ph type="sldNum" sz="quarter" idx="11"/>
          </p:nvPr>
        </p:nvSpPr>
        <p:spPr>
          <a:ln/>
        </p:spPr>
        <p:txBody>
          <a:bodyPr/>
          <a:lstStyle>
            <a:lvl1pPr>
              <a:defRPr/>
            </a:lvl1pPr>
          </a:lstStyle>
          <a:p>
            <a:fld id="{316944A3-5115-4F6C-8567-EC2E275E7D65}" type="slidenum">
              <a:rPr lang="en-US" altLang="zh-CN"/>
              <a:pPr/>
              <a:t>‹#›</a:t>
            </a:fld>
            <a:endParaRPr lang="en-US" altLang="zh-CN"/>
          </a:p>
        </p:txBody>
      </p:sp>
      <p:sp>
        <p:nvSpPr>
          <p:cNvPr id="5" name="Rectangle 16"/>
          <p:cNvSpPr>
            <a:spLocks noGrp="1" noChangeArrowheads="1"/>
          </p:cNvSpPr>
          <p:nvPr>
            <p:ph type="ftr" sz="quarter" idx="12"/>
          </p:nvPr>
        </p:nvSpPr>
        <p:spPr>
          <a:ln/>
        </p:spPr>
        <p:txBody>
          <a:bodyPr/>
          <a:lstStyle>
            <a:lvl1pPr>
              <a:defRPr/>
            </a:lvl1pPr>
          </a:lstStyle>
          <a:p>
            <a:pPr>
              <a:defRPr/>
            </a:pPr>
            <a:r>
              <a:rPr lang="zh-CN" altLang="en-US"/>
              <a:t>南京邮电大学</a:t>
            </a:r>
            <a:endParaRPr lang="en-US" altLang="zh-CN"/>
          </a:p>
        </p:txBody>
      </p:sp>
    </p:spTree>
    <p:extLst>
      <p:ext uri="{BB962C8B-B14F-4D97-AF65-F5344CB8AC3E}">
        <p14:creationId xmlns:p14="http://schemas.microsoft.com/office/powerpoint/2010/main" val="81440191"/>
      </p:ext>
    </p:extLst>
  </p:cSld>
  <p:clrMapOvr>
    <a:masterClrMapping/>
  </p:clrMapOvr>
  <p:transition>
    <p:random/>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14"/>
          <p:cNvSpPr>
            <a:spLocks noGrp="1" noChangeArrowheads="1"/>
          </p:cNvSpPr>
          <p:nvPr>
            <p:ph type="dt" sz="half" idx="10"/>
          </p:nvPr>
        </p:nvSpPr>
        <p:spPr>
          <a:ln/>
        </p:spPr>
        <p:txBody>
          <a:bodyPr/>
          <a:lstStyle>
            <a:lvl1pPr>
              <a:defRPr/>
            </a:lvl1pPr>
          </a:lstStyle>
          <a:p>
            <a:pPr>
              <a:defRPr/>
            </a:pPr>
            <a:fld id="{987D2D87-720C-420D-B0C5-AFD5E75D1110}" type="datetime1">
              <a:rPr lang="zh-CN" altLang="en-US"/>
              <a:pPr>
                <a:defRPr/>
              </a:pPr>
              <a:t>2024/4/7</a:t>
            </a:fld>
            <a:r>
              <a:rPr lang="en-US" altLang="zh-CN"/>
              <a:t>www.themegallery.com</a:t>
            </a:r>
          </a:p>
        </p:txBody>
      </p:sp>
      <p:sp>
        <p:nvSpPr>
          <p:cNvPr id="3" name="Rectangle 15"/>
          <p:cNvSpPr>
            <a:spLocks noGrp="1" noChangeArrowheads="1"/>
          </p:cNvSpPr>
          <p:nvPr>
            <p:ph type="sldNum" sz="quarter" idx="11"/>
          </p:nvPr>
        </p:nvSpPr>
        <p:spPr>
          <a:ln/>
        </p:spPr>
        <p:txBody>
          <a:bodyPr/>
          <a:lstStyle>
            <a:lvl1pPr>
              <a:defRPr/>
            </a:lvl1pPr>
          </a:lstStyle>
          <a:p>
            <a:fld id="{26800904-A95F-4A4F-B1F6-99E7532C87FF}" type="slidenum">
              <a:rPr lang="en-US" altLang="zh-CN"/>
              <a:pPr/>
              <a:t>‹#›</a:t>
            </a:fld>
            <a:endParaRPr lang="en-US" altLang="zh-CN"/>
          </a:p>
        </p:txBody>
      </p:sp>
      <p:sp>
        <p:nvSpPr>
          <p:cNvPr id="4" name="Rectangle 16"/>
          <p:cNvSpPr>
            <a:spLocks noGrp="1" noChangeArrowheads="1"/>
          </p:cNvSpPr>
          <p:nvPr>
            <p:ph type="ftr" sz="quarter" idx="12"/>
          </p:nvPr>
        </p:nvSpPr>
        <p:spPr>
          <a:ln/>
        </p:spPr>
        <p:txBody>
          <a:bodyPr/>
          <a:lstStyle>
            <a:lvl1pPr>
              <a:defRPr/>
            </a:lvl1pPr>
          </a:lstStyle>
          <a:p>
            <a:pPr>
              <a:defRPr/>
            </a:pPr>
            <a:r>
              <a:rPr lang="zh-CN" altLang="en-US"/>
              <a:t>南京邮电大学</a:t>
            </a:r>
            <a:endParaRPr lang="en-US" altLang="zh-CN"/>
          </a:p>
        </p:txBody>
      </p:sp>
    </p:spTree>
    <p:extLst>
      <p:ext uri="{BB962C8B-B14F-4D97-AF65-F5344CB8AC3E}">
        <p14:creationId xmlns:p14="http://schemas.microsoft.com/office/powerpoint/2010/main" val="857291240"/>
      </p:ext>
    </p:extLst>
  </p:cSld>
  <p:clrMapOvr>
    <a:masterClrMapping/>
  </p:clrMapOvr>
  <p:transition>
    <p:random/>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14"/>
          <p:cNvSpPr>
            <a:spLocks noGrp="1" noChangeArrowheads="1"/>
          </p:cNvSpPr>
          <p:nvPr>
            <p:ph type="dt" sz="half" idx="10"/>
          </p:nvPr>
        </p:nvSpPr>
        <p:spPr>
          <a:ln/>
        </p:spPr>
        <p:txBody>
          <a:bodyPr/>
          <a:lstStyle>
            <a:lvl1pPr>
              <a:defRPr/>
            </a:lvl1pPr>
          </a:lstStyle>
          <a:p>
            <a:pPr>
              <a:defRPr/>
            </a:pPr>
            <a:fld id="{9FA9F6C8-6D0D-4F98-94FE-CE376DFBA5C3}" type="datetime1">
              <a:rPr lang="zh-CN" altLang="en-US"/>
              <a:pPr>
                <a:defRPr/>
              </a:pPr>
              <a:t>2024/4/7</a:t>
            </a:fld>
            <a:r>
              <a:rPr lang="en-US" altLang="zh-CN"/>
              <a:t>www.themegallery.com</a:t>
            </a:r>
          </a:p>
        </p:txBody>
      </p:sp>
      <p:sp>
        <p:nvSpPr>
          <p:cNvPr id="6" name="Rectangle 15"/>
          <p:cNvSpPr>
            <a:spLocks noGrp="1" noChangeArrowheads="1"/>
          </p:cNvSpPr>
          <p:nvPr>
            <p:ph type="sldNum" sz="quarter" idx="11"/>
          </p:nvPr>
        </p:nvSpPr>
        <p:spPr>
          <a:ln/>
        </p:spPr>
        <p:txBody>
          <a:bodyPr/>
          <a:lstStyle>
            <a:lvl1pPr>
              <a:defRPr/>
            </a:lvl1pPr>
          </a:lstStyle>
          <a:p>
            <a:fld id="{6E4A84EE-7765-4501-BFFD-99BE7080465D}" type="slidenum">
              <a:rPr lang="en-US" altLang="zh-CN"/>
              <a:pPr/>
              <a:t>‹#›</a:t>
            </a:fld>
            <a:endParaRPr lang="en-US" altLang="zh-CN"/>
          </a:p>
        </p:txBody>
      </p:sp>
      <p:sp>
        <p:nvSpPr>
          <p:cNvPr id="7" name="Rectangle 16"/>
          <p:cNvSpPr>
            <a:spLocks noGrp="1" noChangeArrowheads="1"/>
          </p:cNvSpPr>
          <p:nvPr>
            <p:ph type="ftr" sz="quarter" idx="12"/>
          </p:nvPr>
        </p:nvSpPr>
        <p:spPr>
          <a:ln/>
        </p:spPr>
        <p:txBody>
          <a:bodyPr/>
          <a:lstStyle>
            <a:lvl1pPr>
              <a:defRPr/>
            </a:lvl1pPr>
          </a:lstStyle>
          <a:p>
            <a:pPr>
              <a:defRPr/>
            </a:pPr>
            <a:r>
              <a:rPr lang="zh-CN" altLang="en-US"/>
              <a:t>南京邮电大学</a:t>
            </a:r>
            <a:endParaRPr lang="en-US" altLang="zh-CN"/>
          </a:p>
        </p:txBody>
      </p:sp>
    </p:spTree>
    <p:extLst>
      <p:ext uri="{BB962C8B-B14F-4D97-AF65-F5344CB8AC3E}">
        <p14:creationId xmlns:p14="http://schemas.microsoft.com/office/powerpoint/2010/main" val="2340286664"/>
      </p:ext>
    </p:extLst>
  </p:cSld>
  <p:clrMapOvr>
    <a:masterClrMapping/>
  </p:clrMapOvr>
  <p:transition>
    <p:random/>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14"/>
          <p:cNvSpPr>
            <a:spLocks noGrp="1" noChangeArrowheads="1"/>
          </p:cNvSpPr>
          <p:nvPr>
            <p:ph type="dt" sz="half" idx="10"/>
          </p:nvPr>
        </p:nvSpPr>
        <p:spPr>
          <a:ln/>
        </p:spPr>
        <p:txBody>
          <a:bodyPr/>
          <a:lstStyle>
            <a:lvl1pPr>
              <a:defRPr/>
            </a:lvl1pPr>
          </a:lstStyle>
          <a:p>
            <a:pPr>
              <a:defRPr/>
            </a:pPr>
            <a:fld id="{827280A0-B8D4-43AF-A2F5-7C81B130E33D}" type="datetime1">
              <a:rPr lang="zh-CN" altLang="en-US"/>
              <a:pPr>
                <a:defRPr/>
              </a:pPr>
              <a:t>2024/4/7</a:t>
            </a:fld>
            <a:r>
              <a:rPr lang="en-US" altLang="zh-CN"/>
              <a:t>www.themegallery.com</a:t>
            </a:r>
          </a:p>
        </p:txBody>
      </p:sp>
      <p:sp>
        <p:nvSpPr>
          <p:cNvPr id="6" name="Rectangle 15"/>
          <p:cNvSpPr>
            <a:spLocks noGrp="1" noChangeArrowheads="1"/>
          </p:cNvSpPr>
          <p:nvPr>
            <p:ph type="sldNum" sz="quarter" idx="11"/>
          </p:nvPr>
        </p:nvSpPr>
        <p:spPr>
          <a:ln/>
        </p:spPr>
        <p:txBody>
          <a:bodyPr/>
          <a:lstStyle>
            <a:lvl1pPr>
              <a:defRPr/>
            </a:lvl1pPr>
          </a:lstStyle>
          <a:p>
            <a:fld id="{AC5F920D-6E41-4EE8-8953-718BDE6EE5DD}" type="slidenum">
              <a:rPr lang="en-US" altLang="zh-CN"/>
              <a:pPr/>
              <a:t>‹#›</a:t>
            </a:fld>
            <a:endParaRPr lang="en-US" altLang="zh-CN"/>
          </a:p>
        </p:txBody>
      </p:sp>
      <p:sp>
        <p:nvSpPr>
          <p:cNvPr id="7" name="Rectangle 16"/>
          <p:cNvSpPr>
            <a:spLocks noGrp="1" noChangeArrowheads="1"/>
          </p:cNvSpPr>
          <p:nvPr>
            <p:ph type="ftr" sz="quarter" idx="12"/>
          </p:nvPr>
        </p:nvSpPr>
        <p:spPr>
          <a:ln/>
        </p:spPr>
        <p:txBody>
          <a:bodyPr/>
          <a:lstStyle>
            <a:lvl1pPr>
              <a:defRPr/>
            </a:lvl1pPr>
          </a:lstStyle>
          <a:p>
            <a:pPr>
              <a:defRPr/>
            </a:pPr>
            <a:r>
              <a:rPr lang="zh-CN" altLang="en-US"/>
              <a:t>南京邮电大学</a:t>
            </a:r>
            <a:endParaRPr lang="en-US" altLang="zh-CN"/>
          </a:p>
        </p:txBody>
      </p:sp>
    </p:spTree>
    <p:extLst>
      <p:ext uri="{BB962C8B-B14F-4D97-AF65-F5344CB8AC3E}">
        <p14:creationId xmlns:p14="http://schemas.microsoft.com/office/powerpoint/2010/main" val="3399109359"/>
      </p:ext>
    </p:extLst>
  </p:cSld>
  <p:clrMapOvr>
    <a:masterClrMapping/>
  </p:clrMapOvr>
  <p:transition>
    <p:random/>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vmlDrawing" Target="../drawings/vmlDrawing1.v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image" Target="../media/image2.png"/><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oleObject" Target="../embeddings/oleObject1.bin"/></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theme" Target="../theme/theme3.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2" Type="http://schemas.openxmlformats.org/officeDocument/2006/relationships/slideLayout" Target="../slideLayouts/slideLayout24.xml"/><Relationship Id="rId16" Type="http://schemas.openxmlformats.org/officeDocument/2006/relationships/image" Target="../media/image4.png"/><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5" Type="http://schemas.openxmlformats.org/officeDocument/2006/relationships/oleObject" Target="../embeddings/oleObject3.bin"/><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vmlDrawing" Target="../drawings/vmlDrawing3.v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slideLayout" Target="../slideLayouts/slideLayout47.xml"/><Relationship Id="rId18" Type="http://schemas.openxmlformats.org/officeDocument/2006/relationships/image" Target="../media/image9.png"/><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17" Type="http://schemas.openxmlformats.org/officeDocument/2006/relationships/image" Target="../media/image8.png"/><Relationship Id="rId2" Type="http://schemas.openxmlformats.org/officeDocument/2006/relationships/slideLayout" Target="../slideLayouts/slideLayout36.xml"/><Relationship Id="rId16" Type="http://schemas.openxmlformats.org/officeDocument/2006/relationships/image" Target="../media/image7.png"/><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5" Type="http://schemas.openxmlformats.org/officeDocument/2006/relationships/image" Target="../media/image6.png"/><Relationship Id="rId10" Type="http://schemas.openxmlformats.org/officeDocument/2006/relationships/slideLayout" Target="../slideLayouts/slideLayout44.xml"/><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6146" name="Freeform 2"/>
          <p:cNvSpPr>
            <a:spLocks/>
          </p:cNvSpPr>
          <p:nvPr/>
        </p:nvSpPr>
        <p:spPr bwMode="gray">
          <a:xfrm rot="-5400000">
            <a:off x="-2192867" y="2408767"/>
            <a:ext cx="6629400" cy="2116667"/>
          </a:xfrm>
          <a:custGeom>
            <a:avLst/>
            <a:gdLst>
              <a:gd name="T0" fmla="*/ 0 w 5693"/>
              <a:gd name="T1" fmla="*/ 584 h 1000"/>
              <a:gd name="T2" fmla="*/ 1504 w 5693"/>
              <a:gd name="T3" fmla="*/ 352 h 1000"/>
              <a:gd name="T4" fmla="*/ 3960 w 5693"/>
              <a:gd name="T5" fmla="*/ 432 h 1000"/>
              <a:gd name="T6" fmla="*/ 5688 w 5693"/>
              <a:gd name="T7" fmla="*/ 1000 h 1000"/>
              <a:gd name="T8" fmla="*/ 5693 w 5693"/>
              <a:gd name="T9" fmla="*/ 6 h 1000"/>
              <a:gd name="T10" fmla="*/ 0 w 5693"/>
              <a:gd name="T11" fmla="*/ 0 h 1000"/>
            </a:gdLst>
            <a:ahLst/>
            <a:cxnLst>
              <a:cxn ang="0">
                <a:pos x="T0" y="T1"/>
              </a:cxn>
              <a:cxn ang="0">
                <a:pos x="T2" y="T3"/>
              </a:cxn>
              <a:cxn ang="0">
                <a:pos x="T4" y="T5"/>
              </a:cxn>
              <a:cxn ang="0">
                <a:pos x="T6" y="T7"/>
              </a:cxn>
              <a:cxn ang="0">
                <a:pos x="T8" y="T9"/>
              </a:cxn>
              <a:cxn ang="0">
                <a:pos x="T10" y="T11"/>
              </a:cxn>
            </a:cxnLst>
            <a:rect l="0" t="0" r="r" b="b"/>
            <a:pathLst>
              <a:path w="5693" h="1000">
                <a:moveTo>
                  <a:pt x="0" y="584"/>
                </a:moveTo>
                <a:cubicBezTo>
                  <a:pt x="249" y="545"/>
                  <a:pt x="844" y="377"/>
                  <a:pt x="1504" y="352"/>
                </a:cubicBezTo>
                <a:cubicBezTo>
                  <a:pt x="2168" y="300"/>
                  <a:pt x="3246" y="322"/>
                  <a:pt x="3960" y="432"/>
                </a:cubicBezTo>
                <a:cubicBezTo>
                  <a:pt x="4641" y="548"/>
                  <a:pt x="5616" y="920"/>
                  <a:pt x="5688" y="1000"/>
                </a:cubicBezTo>
                <a:lnTo>
                  <a:pt x="5693" y="6"/>
                </a:lnTo>
                <a:lnTo>
                  <a:pt x="0" y="0"/>
                </a:lnTo>
              </a:path>
            </a:pathLst>
          </a:custGeom>
          <a:gradFill rotWithShape="1">
            <a:gsLst>
              <a:gs pos="0">
                <a:schemeClr val="accent1"/>
              </a:gs>
              <a:gs pos="100000">
                <a:schemeClr val="accent1">
                  <a:gamma/>
                  <a:tint val="27451"/>
                  <a:invGamma/>
                </a:schemeClr>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a:p>
        </p:txBody>
      </p:sp>
      <p:sp>
        <p:nvSpPr>
          <p:cNvPr id="1027" name="Freeform 3"/>
          <p:cNvSpPr>
            <a:spLocks/>
          </p:cNvSpPr>
          <p:nvPr/>
        </p:nvSpPr>
        <p:spPr bwMode="gray">
          <a:xfrm>
            <a:off x="84667" y="63501"/>
            <a:ext cx="12050184" cy="1604963"/>
          </a:xfrm>
          <a:custGeom>
            <a:avLst/>
            <a:gdLst>
              <a:gd name="T0" fmla="*/ 0 w 5693"/>
              <a:gd name="T1" fmla="*/ 2147483647 h 1000"/>
              <a:gd name="T2" fmla="*/ 2147483647 w 5693"/>
              <a:gd name="T3" fmla="*/ 2147483647 h 1000"/>
              <a:gd name="T4" fmla="*/ 2147483647 w 5693"/>
              <a:gd name="T5" fmla="*/ 2147483647 h 1000"/>
              <a:gd name="T6" fmla="*/ 2147483647 w 5693"/>
              <a:gd name="T7" fmla="*/ 2147483647 h 1000"/>
              <a:gd name="T8" fmla="*/ 2147483647 w 5693"/>
              <a:gd name="T9" fmla="*/ 2147483647 h 1000"/>
              <a:gd name="T10" fmla="*/ 0 w 5693"/>
              <a:gd name="T11" fmla="*/ 0 h 1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693" h="1000">
                <a:moveTo>
                  <a:pt x="0" y="584"/>
                </a:moveTo>
                <a:cubicBezTo>
                  <a:pt x="253" y="552"/>
                  <a:pt x="820" y="405"/>
                  <a:pt x="1520" y="392"/>
                </a:cubicBezTo>
                <a:cubicBezTo>
                  <a:pt x="2184" y="340"/>
                  <a:pt x="3486" y="394"/>
                  <a:pt x="4200" y="504"/>
                </a:cubicBezTo>
                <a:cubicBezTo>
                  <a:pt x="4881" y="620"/>
                  <a:pt x="5616" y="920"/>
                  <a:pt x="5688" y="1000"/>
                </a:cubicBezTo>
                <a:lnTo>
                  <a:pt x="5693" y="6"/>
                </a:lnTo>
                <a:lnTo>
                  <a:pt x="0" y="0"/>
                </a:lnTo>
              </a:path>
            </a:pathLst>
          </a:custGeom>
          <a:gradFill rotWithShape="1">
            <a:gsLst>
              <a:gs pos="0">
                <a:schemeClr val="accent1"/>
              </a:gs>
              <a:gs pos="100000">
                <a:schemeClr val="tx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28" name="Line 4"/>
          <p:cNvSpPr>
            <a:spLocks noChangeShapeType="1"/>
          </p:cNvSpPr>
          <p:nvPr/>
        </p:nvSpPr>
        <p:spPr bwMode="gray">
          <a:xfrm>
            <a:off x="431801" y="6500813"/>
            <a:ext cx="11425767"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029" name="Group 5"/>
          <p:cNvGrpSpPr>
            <a:grpSpLocks/>
          </p:cNvGrpSpPr>
          <p:nvPr/>
        </p:nvGrpSpPr>
        <p:grpSpPr bwMode="auto">
          <a:xfrm>
            <a:off x="0" y="3175"/>
            <a:ext cx="12192000" cy="6854825"/>
            <a:chOff x="0" y="2"/>
            <a:chExt cx="5760" cy="4318"/>
          </a:xfrm>
        </p:grpSpPr>
        <p:grpSp>
          <p:nvGrpSpPr>
            <p:cNvPr id="1035" name="Group 6"/>
            <p:cNvGrpSpPr>
              <a:grpSpLocks/>
            </p:cNvGrpSpPr>
            <p:nvPr userDrawn="1"/>
          </p:nvGrpSpPr>
          <p:grpSpPr bwMode="auto">
            <a:xfrm>
              <a:off x="0" y="2"/>
              <a:ext cx="5760" cy="4318"/>
              <a:chOff x="0" y="2"/>
              <a:chExt cx="5760" cy="4318"/>
            </a:xfrm>
          </p:grpSpPr>
          <p:sp>
            <p:nvSpPr>
              <p:cNvPr id="1037" name="Freeform 7"/>
              <p:cNvSpPr>
                <a:spLocks/>
              </p:cNvSpPr>
              <p:nvPr userDrawn="1"/>
            </p:nvSpPr>
            <p:spPr bwMode="gray">
              <a:xfrm>
                <a:off x="0" y="4023"/>
                <a:ext cx="275" cy="297"/>
              </a:xfrm>
              <a:custGeom>
                <a:avLst/>
                <a:gdLst>
                  <a:gd name="T0" fmla="*/ 275 w 275"/>
                  <a:gd name="T1" fmla="*/ 291 h 297"/>
                  <a:gd name="T2" fmla="*/ 112 w 275"/>
                  <a:gd name="T3" fmla="*/ 211 h 297"/>
                  <a:gd name="T4" fmla="*/ 28 w 275"/>
                  <a:gd name="T5" fmla="*/ 127 h 297"/>
                  <a:gd name="T6" fmla="*/ 0 w 275"/>
                  <a:gd name="T7" fmla="*/ 0 h 297"/>
                  <a:gd name="T8" fmla="*/ 1 w 275"/>
                  <a:gd name="T9" fmla="*/ 297 h 29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75" h="297">
                    <a:moveTo>
                      <a:pt x="275" y="291"/>
                    </a:moveTo>
                    <a:lnTo>
                      <a:pt x="112" y="211"/>
                    </a:lnTo>
                    <a:lnTo>
                      <a:pt x="28" y="127"/>
                    </a:lnTo>
                    <a:lnTo>
                      <a:pt x="0" y="0"/>
                    </a:lnTo>
                    <a:lnTo>
                      <a:pt x="1" y="297"/>
                    </a:lnTo>
                  </a:path>
                </a:pathLst>
              </a:cu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8" name="AutoShape 8"/>
              <p:cNvSpPr>
                <a:spLocks noChangeArrowheads="1"/>
              </p:cNvSpPr>
              <p:nvPr userDrawn="1"/>
            </p:nvSpPr>
            <p:spPr bwMode="gray">
              <a:xfrm>
                <a:off x="20" y="26"/>
                <a:ext cx="5715" cy="4265"/>
              </a:xfrm>
              <a:prstGeom prst="roundRect">
                <a:avLst>
                  <a:gd name="adj" fmla="val 6227"/>
                </a:avLst>
              </a:prstGeom>
              <a:noFill/>
              <a:ln w="76200">
                <a:solidFill>
                  <a:schemeClr val="bg1"/>
                </a:solidFill>
                <a:round/>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endParaRPr lang="zh-CN" altLang="en-US"/>
              </a:p>
            </p:txBody>
          </p:sp>
          <p:sp>
            <p:nvSpPr>
              <p:cNvPr id="1039" name="Freeform 9"/>
              <p:cNvSpPr>
                <a:spLocks/>
              </p:cNvSpPr>
              <p:nvPr userDrawn="1"/>
            </p:nvSpPr>
            <p:spPr bwMode="gray">
              <a:xfrm>
                <a:off x="0" y="2"/>
                <a:ext cx="290" cy="315"/>
              </a:xfrm>
              <a:custGeom>
                <a:avLst/>
                <a:gdLst>
                  <a:gd name="T0" fmla="*/ 1 w 290"/>
                  <a:gd name="T1" fmla="*/ 315 h 315"/>
                  <a:gd name="T2" fmla="*/ 122 w 290"/>
                  <a:gd name="T3" fmla="*/ 97 h 315"/>
                  <a:gd name="T4" fmla="*/ 279 w 290"/>
                  <a:gd name="T5" fmla="*/ 0 h 315"/>
                  <a:gd name="T6" fmla="*/ 0 w 290"/>
                  <a:gd name="T7" fmla="*/ 1 h 31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90" h="315">
                    <a:moveTo>
                      <a:pt x="1" y="315"/>
                    </a:moveTo>
                    <a:cubicBezTo>
                      <a:pt x="21" y="279"/>
                      <a:pt x="76" y="150"/>
                      <a:pt x="122" y="97"/>
                    </a:cubicBezTo>
                    <a:cubicBezTo>
                      <a:pt x="163" y="44"/>
                      <a:pt x="290" y="23"/>
                      <a:pt x="279" y="0"/>
                    </a:cubicBezTo>
                    <a:lnTo>
                      <a:pt x="0" y="1"/>
                    </a:lnTo>
                  </a:path>
                </a:pathLst>
              </a:cu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40" name="Freeform 10"/>
              <p:cNvSpPr>
                <a:spLocks/>
              </p:cNvSpPr>
              <p:nvPr userDrawn="1"/>
            </p:nvSpPr>
            <p:spPr bwMode="gray">
              <a:xfrm>
                <a:off x="5507" y="4031"/>
                <a:ext cx="253" cy="287"/>
              </a:xfrm>
              <a:custGeom>
                <a:avLst/>
                <a:gdLst>
                  <a:gd name="T0" fmla="*/ 250 w 253"/>
                  <a:gd name="T1" fmla="*/ 0 h 287"/>
                  <a:gd name="T2" fmla="*/ 179 w 253"/>
                  <a:gd name="T3" fmla="*/ 143 h 287"/>
                  <a:gd name="T4" fmla="*/ 85 w 253"/>
                  <a:gd name="T5" fmla="*/ 236 h 287"/>
                  <a:gd name="T6" fmla="*/ 0 w 253"/>
                  <a:gd name="T7" fmla="*/ 287 h 287"/>
                  <a:gd name="T8" fmla="*/ 253 w 253"/>
                  <a:gd name="T9" fmla="*/ 284 h 28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3" h="287">
                    <a:moveTo>
                      <a:pt x="250" y="0"/>
                    </a:moveTo>
                    <a:lnTo>
                      <a:pt x="179" y="143"/>
                    </a:lnTo>
                    <a:lnTo>
                      <a:pt x="85" y="236"/>
                    </a:lnTo>
                    <a:lnTo>
                      <a:pt x="0" y="287"/>
                    </a:lnTo>
                    <a:lnTo>
                      <a:pt x="253" y="284"/>
                    </a:lnTo>
                  </a:path>
                </a:pathLst>
              </a:custGeom>
              <a:solidFill>
                <a:schemeClr val="bg1"/>
              </a:solidFill>
              <a:ln w="9525">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036" name="Freeform 11"/>
            <p:cNvSpPr>
              <a:spLocks/>
            </p:cNvSpPr>
            <p:nvPr userDrawn="1"/>
          </p:nvSpPr>
          <p:spPr bwMode="gray">
            <a:xfrm>
              <a:off x="5475" y="3"/>
              <a:ext cx="281" cy="344"/>
            </a:xfrm>
            <a:custGeom>
              <a:avLst/>
              <a:gdLst>
                <a:gd name="T0" fmla="*/ 0 w 281"/>
                <a:gd name="T1" fmla="*/ 0 h 348"/>
                <a:gd name="T2" fmla="*/ 202 w 281"/>
                <a:gd name="T3" fmla="*/ 89 h 348"/>
                <a:gd name="T4" fmla="*/ 281 w 281"/>
                <a:gd name="T5" fmla="*/ 304 h 348"/>
                <a:gd name="T6" fmla="*/ 281 w 281"/>
                <a:gd name="T7" fmla="*/ 0 h 34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1" h="348">
                  <a:moveTo>
                    <a:pt x="0" y="0"/>
                  </a:moveTo>
                  <a:cubicBezTo>
                    <a:pt x="33" y="16"/>
                    <a:pt x="125" y="6"/>
                    <a:pt x="202" y="96"/>
                  </a:cubicBezTo>
                  <a:cubicBezTo>
                    <a:pt x="279" y="186"/>
                    <a:pt x="268" y="348"/>
                    <a:pt x="281" y="332"/>
                  </a:cubicBezTo>
                  <a:lnTo>
                    <a:pt x="281" y="0"/>
                  </a:lnTo>
                </a:path>
              </a:pathLst>
            </a:cu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030" name="Rectangle 12"/>
          <p:cNvSpPr>
            <a:spLocks noGrp="1" noChangeArrowheads="1"/>
          </p:cNvSpPr>
          <p:nvPr>
            <p:ph type="title"/>
          </p:nvPr>
        </p:nvSpPr>
        <p:spPr bwMode="black">
          <a:xfrm>
            <a:off x="609600" y="117476"/>
            <a:ext cx="10972800" cy="492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31" name="Rectangle 13"/>
          <p:cNvSpPr>
            <a:spLocks noGrp="1" noChangeArrowheads="1"/>
          </p:cNvSpPr>
          <p:nvPr>
            <p:ph type="body" idx="1"/>
          </p:nvPr>
        </p:nvSpPr>
        <p:spPr bwMode="auto">
          <a:xfrm>
            <a:off x="812800" y="1219200"/>
            <a:ext cx="10769600" cy="5102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158" name="Rectangle 14"/>
          <p:cNvSpPr>
            <a:spLocks noGrp="1" noChangeArrowheads="1"/>
          </p:cNvSpPr>
          <p:nvPr>
            <p:ph type="dt" sz="half" idx="2"/>
          </p:nvPr>
        </p:nvSpPr>
        <p:spPr bwMode="auto">
          <a:xfrm>
            <a:off x="8737600" y="6521451"/>
            <a:ext cx="2844800" cy="200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00" b="1"/>
            </a:lvl1pPr>
          </a:lstStyle>
          <a:p>
            <a:pPr>
              <a:defRPr/>
            </a:pPr>
            <a:fld id="{8CF564A7-0F2D-4CA3-9506-E87AD65AD96A}" type="datetime1">
              <a:rPr lang="zh-CN" altLang="en-US"/>
              <a:pPr>
                <a:defRPr/>
              </a:pPr>
              <a:t>2024/4/7</a:t>
            </a:fld>
            <a:r>
              <a:rPr lang="en-US" altLang="zh-CN"/>
              <a:t>www.themegallery.com</a:t>
            </a:r>
          </a:p>
        </p:txBody>
      </p:sp>
      <p:sp>
        <p:nvSpPr>
          <p:cNvPr id="6159" name="Rectangle 15"/>
          <p:cNvSpPr>
            <a:spLocks noGrp="1" noChangeArrowheads="1"/>
          </p:cNvSpPr>
          <p:nvPr>
            <p:ph type="sldNum" sz="quarter" idx="4"/>
          </p:nvPr>
        </p:nvSpPr>
        <p:spPr bwMode="auto">
          <a:xfrm>
            <a:off x="711200" y="6521450"/>
            <a:ext cx="812800" cy="184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00" b="1"/>
            </a:lvl1pPr>
          </a:lstStyle>
          <a:p>
            <a:fld id="{08F21AED-9EE4-4A2F-820F-B6F7721F24CE}" type="slidenum">
              <a:rPr lang="en-US" altLang="zh-CN"/>
              <a:pPr/>
              <a:t>‹#›</a:t>
            </a:fld>
            <a:endParaRPr lang="en-US" altLang="zh-CN"/>
          </a:p>
        </p:txBody>
      </p:sp>
      <p:sp>
        <p:nvSpPr>
          <p:cNvPr id="6160" name="Rectangle 16"/>
          <p:cNvSpPr>
            <a:spLocks noGrp="1" noChangeArrowheads="1"/>
          </p:cNvSpPr>
          <p:nvPr>
            <p:ph type="ftr" sz="quarter" idx="3"/>
          </p:nvPr>
        </p:nvSpPr>
        <p:spPr bwMode="auto">
          <a:xfrm>
            <a:off x="4165600" y="6553201"/>
            <a:ext cx="3860800" cy="168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00" b="1"/>
            </a:lvl1pPr>
          </a:lstStyle>
          <a:p>
            <a:pPr>
              <a:defRPr/>
            </a:pPr>
            <a:r>
              <a:rPr lang="zh-CN" altLang="en-US"/>
              <a:t>南京邮电大学</a:t>
            </a:r>
            <a:endParaRPr lang="en-US" altLang="zh-CN"/>
          </a:p>
        </p:txBody>
      </p:sp>
    </p:spTree>
  </p:cSld>
  <p:clrMap bg1="lt1" tx1="dk1" bg2="lt2" tx2="dk2" accent1="accent1" accent2="accent2" accent3="accent3" accent4="accent4" accent5="accent5" accent6="accent6" hlink="hlink" folHlink="folHlink"/>
  <p:sldLayoutIdLst>
    <p:sldLayoutId id="2147484111" r:id="rId1"/>
    <p:sldLayoutId id="2147484080" r:id="rId2"/>
    <p:sldLayoutId id="2147484081" r:id="rId3"/>
    <p:sldLayoutId id="2147484082" r:id="rId4"/>
    <p:sldLayoutId id="2147484083" r:id="rId5"/>
    <p:sldLayoutId id="2147484084" r:id="rId6"/>
    <p:sldLayoutId id="2147484085" r:id="rId7"/>
    <p:sldLayoutId id="2147484086" r:id="rId8"/>
    <p:sldLayoutId id="2147484087" r:id="rId9"/>
    <p:sldLayoutId id="2147484088" r:id="rId10"/>
    <p:sldLayoutId id="2147484089" r:id="rId11"/>
  </p:sldLayoutIdLst>
  <p:transition>
    <p:random/>
  </p:transition>
  <p:hf hdr="0" ftr="0"/>
  <p:txStyles>
    <p:titleStyle>
      <a:lvl1pPr algn="ctr" rtl="0" eaLnBrk="0" fontAlgn="base" hangingPunct="0">
        <a:spcBef>
          <a:spcPct val="0"/>
        </a:spcBef>
        <a:spcAft>
          <a:spcPct val="0"/>
        </a:spcAft>
        <a:defRPr sz="3200" b="1">
          <a:solidFill>
            <a:schemeClr val="tx1"/>
          </a:solidFill>
          <a:latin typeface="+mj-lt"/>
          <a:ea typeface="+mj-ea"/>
          <a:cs typeface="+mj-cs"/>
        </a:defRPr>
      </a:lvl1pPr>
      <a:lvl2pPr algn="ctr" rtl="0" eaLnBrk="0" fontAlgn="base" hangingPunct="0">
        <a:spcBef>
          <a:spcPct val="0"/>
        </a:spcBef>
        <a:spcAft>
          <a:spcPct val="0"/>
        </a:spcAft>
        <a:defRPr sz="3200" b="1">
          <a:solidFill>
            <a:schemeClr val="tx1"/>
          </a:solidFill>
          <a:latin typeface="Arial" pitchFamily="34" charset="0"/>
        </a:defRPr>
      </a:lvl2pPr>
      <a:lvl3pPr algn="ctr" rtl="0" eaLnBrk="0" fontAlgn="base" hangingPunct="0">
        <a:spcBef>
          <a:spcPct val="0"/>
        </a:spcBef>
        <a:spcAft>
          <a:spcPct val="0"/>
        </a:spcAft>
        <a:defRPr sz="3200" b="1">
          <a:solidFill>
            <a:schemeClr val="tx1"/>
          </a:solidFill>
          <a:latin typeface="Arial" pitchFamily="34" charset="0"/>
        </a:defRPr>
      </a:lvl3pPr>
      <a:lvl4pPr algn="ctr" rtl="0" eaLnBrk="0" fontAlgn="base" hangingPunct="0">
        <a:spcBef>
          <a:spcPct val="0"/>
        </a:spcBef>
        <a:spcAft>
          <a:spcPct val="0"/>
        </a:spcAft>
        <a:defRPr sz="3200" b="1">
          <a:solidFill>
            <a:schemeClr val="tx1"/>
          </a:solidFill>
          <a:latin typeface="Arial" pitchFamily="34" charset="0"/>
        </a:defRPr>
      </a:lvl4pPr>
      <a:lvl5pPr algn="ctr" rtl="0" eaLnBrk="0" fontAlgn="base" hangingPunct="0">
        <a:spcBef>
          <a:spcPct val="0"/>
        </a:spcBef>
        <a:spcAft>
          <a:spcPct val="0"/>
        </a:spcAft>
        <a:defRPr sz="3200" b="1">
          <a:solidFill>
            <a:schemeClr val="tx1"/>
          </a:solidFill>
          <a:latin typeface="Arial" pitchFamily="34" charset="0"/>
        </a:defRPr>
      </a:lvl5pPr>
      <a:lvl6pPr marL="457200" algn="ctr" rtl="0" fontAlgn="base">
        <a:spcBef>
          <a:spcPct val="0"/>
        </a:spcBef>
        <a:spcAft>
          <a:spcPct val="0"/>
        </a:spcAft>
        <a:defRPr sz="3200" b="1">
          <a:solidFill>
            <a:schemeClr val="tx1"/>
          </a:solidFill>
          <a:latin typeface="Arial" pitchFamily="34" charset="0"/>
        </a:defRPr>
      </a:lvl6pPr>
      <a:lvl7pPr marL="914400" algn="ctr" rtl="0" fontAlgn="base">
        <a:spcBef>
          <a:spcPct val="0"/>
        </a:spcBef>
        <a:spcAft>
          <a:spcPct val="0"/>
        </a:spcAft>
        <a:defRPr sz="3200" b="1">
          <a:solidFill>
            <a:schemeClr val="tx1"/>
          </a:solidFill>
          <a:latin typeface="Arial" pitchFamily="34" charset="0"/>
        </a:defRPr>
      </a:lvl7pPr>
      <a:lvl8pPr marL="1371600" algn="ctr" rtl="0" fontAlgn="base">
        <a:spcBef>
          <a:spcPct val="0"/>
        </a:spcBef>
        <a:spcAft>
          <a:spcPct val="0"/>
        </a:spcAft>
        <a:defRPr sz="3200" b="1">
          <a:solidFill>
            <a:schemeClr val="tx1"/>
          </a:solidFill>
          <a:latin typeface="Arial" pitchFamily="34" charset="0"/>
        </a:defRPr>
      </a:lvl8pPr>
      <a:lvl9pPr marL="1828800" algn="ctr" rtl="0" fontAlgn="base">
        <a:spcBef>
          <a:spcPct val="0"/>
        </a:spcBef>
        <a:spcAft>
          <a:spcPct val="0"/>
        </a:spcAft>
        <a:defRPr sz="3200" b="1">
          <a:solidFill>
            <a:schemeClr val="tx1"/>
          </a:solidFill>
          <a:latin typeface="Arial" pitchFamily="34" charset="0"/>
        </a:defRPr>
      </a:lvl9pPr>
    </p:titleStyle>
    <p:body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60000"/>
        <a:buFont typeface="Wingdings" panose="05000000000000000000" pitchFamily="2" charset="2"/>
        <a:buChar char="n"/>
        <a:defRPr sz="2400">
          <a:solidFill>
            <a:schemeClr val="tx1"/>
          </a:solidFill>
          <a:latin typeface="+mn-lt"/>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1"/>
          </a:solidFill>
          <a:latin typeface="+mn-lt"/>
        </a:defRPr>
      </a:lvl5pPr>
      <a:lvl6pPr marL="2514600" indent="-228600" algn="l" rtl="0" fontAlgn="base">
        <a:spcBef>
          <a:spcPct val="20000"/>
        </a:spcBef>
        <a:spcAft>
          <a:spcPct val="0"/>
        </a:spcAft>
        <a:buClr>
          <a:schemeClr val="folHlink"/>
        </a:buClr>
        <a:buSzPct val="60000"/>
        <a:buFont typeface="Wingdings" pitchFamily="2" charset="2"/>
        <a:buChar char="n"/>
        <a:defRPr sz="2000">
          <a:solidFill>
            <a:schemeClr val="tx1"/>
          </a:solidFill>
          <a:latin typeface="+mn-lt"/>
        </a:defRPr>
      </a:lvl6pPr>
      <a:lvl7pPr marL="2971800" indent="-228600" algn="l" rtl="0" fontAlgn="base">
        <a:spcBef>
          <a:spcPct val="20000"/>
        </a:spcBef>
        <a:spcAft>
          <a:spcPct val="0"/>
        </a:spcAft>
        <a:buClr>
          <a:schemeClr val="folHlink"/>
        </a:buClr>
        <a:buSzPct val="60000"/>
        <a:buFont typeface="Wingdings" pitchFamily="2" charset="2"/>
        <a:buChar char="n"/>
        <a:defRPr sz="2000">
          <a:solidFill>
            <a:schemeClr val="tx1"/>
          </a:solidFill>
          <a:latin typeface="+mn-lt"/>
        </a:defRPr>
      </a:lvl7pPr>
      <a:lvl8pPr marL="3429000" indent="-228600" algn="l" rtl="0" fontAlgn="base">
        <a:spcBef>
          <a:spcPct val="20000"/>
        </a:spcBef>
        <a:spcAft>
          <a:spcPct val="0"/>
        </a:spcAft>
        <a:buClr>
          <a:schemeClr val="folHlink"/>
        </a:buClr>
        <a:buSzPct val="60000"/>
        <a:buFont typeface="Wingdings" pitchFamily="2" charset="2"/>
        <a:buChar char="n"/>
        <a:defRPr sz="2000">
          <a:solidFill>
            <a:schemeClr val="tx1"/>
          </a:solidFill>
          <a:latin typeface="+mn-lt"/>
        </a:defRPr>
      </a:lvl8pPr>
      <a:lvl9pPr marL="3886200" indent="-228600" algn="l" rtl="0" fontAlgn="base">
        <a:spcBef>
          <a:spcPct val="20000"/>
        </a:spcBef>
        <a:spcAft>
          <a:spcPct val="0"/>
        </a:spcAft>
        <a:buClr>
          <a:schemeClr val="folHlink"/>
        </a:buClr>
        <a:buSzPct val="60000"/>
        <a:buFont typeface="Wingdings" pitchFamily="2" charset="2"/>
        <a:buChar char="n"/>
        <a:defRPr sz="2000">
          <a:solidFill>
            <a:schemeClr val="tx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2050" name="Object 2"/>
          <p:cNvGraphicFramePr>
            <a:graphicFrameLocks noChangeAspect="1"/>
          </p:cNvGraphicFramePr>
          <p:nvPr/>
        </p:nvGraphicFramePr>
        <p:xfrm>
          <a:off x="0" y="268289"/>
          <a:ext cx="12192000" cy="1076325"/>
        </p:xfrm>
        <a:graphic>
          <a:graphicData uri="http://schemas.openxmlformats.org/presentationml/2006/ole">
            <mc:AlternateContent xmlns:mc="http://schemas.openxmlformats.org/markup-compatibility/2006">
              <mc:Choice xmlns:v="urn:schemas-microsoft-com:vml" Requires="v">
                <p:oleObj spid="_x0000_s2082" name="Image" r:id="rId14" imgW="13003175" imgH="2031746" progId="Photoshop.Image.7">
                  <p:embed/>
                </p:oleObj>
              </mc:Choice>
              <mc:Fallback>
                <p:oleObj name="Image" r:id="rId14" imgW="13003175" imgH="2031746" progId="Photoshop.Image.7">
                  <p:embed/>
                  <p:pic>
                    <p:nvPicPr>
                      <p:cNvPr id="0" name="Object 2"/>
                      <p:cNvPicPr>
                        <a:picLocks noChangeAspect="1" noChangeArrowheads="1"/>
                      </p:cNvPicPr>
                      <p:nvPr/>
                    </p:nvPicPr>
                    <p:blipFill>
                      <a:blip r:embed="rId15">
                        <a:extLst>
                          <a:ext uri="{28A0092B-C50C-407E-A947-70E740481C1C}">
                            <a14:useLocalDpi xmlns:a14="http://schemas.microsoft.com/office/drawing/2010/main" val="0"/>
                          </a:ext>
                        </a:extLst>
                      </a:blip>
                      <a:srcRect l="10620"/>
                      <a:stretch>
                        <a:fillRect/>
                      </a:stretch>
                    </p:blipFill>
                    <p:spPr bwMode="auto">
                      <a:xfrm>
                        <a:off x="0" y="268289"/>
                        <a:ext cx="12192000" cy="1076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051" name="Rectangle 3"/>
          <p:cNvSpPr>
            <a:spLocks noChangeArrowheads="1"/>
          </p:cNvSpPr>
          <p:nvPr/>
        </p:nvSpPr>
        <p:spPr bwMode="ltGray">
          <a:xfrm>
            <a:off x="0" y="0"/>
            <a:ext cx="12192000" cy="24130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endParaRPr lang="zh-CN" altLang="en-US"/>
          </a:p>
        </p:txBody>
      </p:sp>
      <p:sp>
        <p:nvSpPr>
          <p:cNvPr id="2052" name="Freeform 4"/>
          <p:cNvSpPr>
            <a:spLocks/>
          </p:cNvSpPr>
          <p:nvPr/>
        </p:nvSpPr>
        <p:spPr bwMode="white">
          <a:xfrm>
            <a:off x="-8467" y="950913"/>
            <a:ext cx="12208933" cy="461962"/>
          </a:xfrm>
          <a:custGeom>
            <a:avLst/>
            <a:gdLst>
              <a:gd name="T0" fmla="*/ 2147483647 w 5768"/>
              <a:gd name="T1" fmla="*/ 2147483647 h 366"/>
              <a:gd name="T2" fmla="*/ 0 w 5768"/>
              <a:gd name="T3" fmla="*/ 2147483647 h 366"/>
              <a:gd name="T4" fmla="*/ 2147483647 w 5768"/>
              <a:gd name="T5" fmla="*/ 2147483647 h 366"/>
              <a:gd name="T6" fmla="*/ 2147483647 w 5768"/>
              <a:gd name="T7" fmla="*/ 2147483647 h 366"/>
              <a:gd name="T8" fmla="*/ 2147483647 w 5768"/>
              <a:gd name="T9" fmla="*/ 2147483647 h 366"/>
              <a:gd name="T10" fmla="*/ 2147483647 w 5768"/>
              <a:gd name="T11" fmla="*/ 2147483647 h 366"/>
              <a:gd name="T12" fmla="*/ 2147483647 w 5768"/>
              <a:gd name="T13" fmla="*/ 2147483647 h 36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768" h="366">
                <a:moveTo>
                  <a:pt x="4" y="365"/>
                </a:moveTo>
                <a:lnTo>
                  <a:pt x="0" y="246"/>
                </a:lnTo>
                <a:cubicBezTo>
                  <a:pt x="304" y="192"/>
                  <a:pt x="1175" y="64"/>
                  <a:pt x="1837" y="32"/>
                </a:cubicBezTo>
                <a:cubicBezTo>
                  <a:pt x="2499" y="0"/>
                  <a:pt x="3316" y="19"/>
                  <a:pt x="3970" y="52"/>
                </a:cubicBezTo>
                <a:cubicBezTo>
                  <a:pt x="4624" y="85"/>
                  <a:pt x="5464" y="179"/>
                  <a:pt x="5764" y="231"/>
                </a:cubicBezTo>
                <a:lnTo>
                  <a:pt x="5768" y="366"/>
                </a:lnTo>
                <a:lnTo>
                  <a:pt x="4" y="365"/>
                </a:lnTo>
                <a:close/>
              </a:path>
            </a:pathLst>
          </a:cu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53" name="Line 5"/>
          <p:cNvSpPr>
            <a:spLocks noChangeShapeType="1"/>
          </p:cNvSpPr>
          <p:nvPr/>
        </p:nvSpPr>
        <p:spPr bwMode="auto">
          <a:xfrm>
            <a:off x="567267" y="6524625"/>
            <a:ext cx="111379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54" name="Rectangle 6"/>
          <p:cNvSpPr>
            <a:spLocks noGrp="1" noChangeArrowheads="1"/>
          </p:cNvSpPr>
          <p:nvPr>
            <p:ph type="title"/>
          </p:nvPr>
        </p:nvSpPr>
        <p:spPr bwMode="white">
          <a:xfrm>
            <a:off x="1117600" y="274638"/>
            <a:ext cx="10972800" cy="71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2055" name="Rectangle 7"/>
          <p:cNvSpPr>
            <a:spLocks noGrp="1" noChangeArrowheads="1"/>
          </p:cNvSpPr>
          <p:nvPr>
            <p:ph type="body" idx="1"/>
          </p:nvPr>
        </p:nvSpPr>
        <p:spPr bwMode="auto">
          <a:xfrm>
            <a:off x="609600" y="1371601"/>
            <a:ext cx="10972800" cy="4754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48" name="Rectangle 8"/>
          <p:cNvSpPr>
            <a:spLocks noGrp="1" noChangeArrowheads="1"/>
          </p:cNvSpPr>
          <p:nvPr>
            <p:ph type="dt" sz="half" idx="2"/>
          </p:nvPr>
        </p:nvSpPr>
        <p:spPr bwMode="auto">
          <a:xfrm>
            <a:off x="8432800" y="0"/>
            <a:ext cx="36576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b="1">
                <a:solidFill>
                  <a:schemeClr val="bg1"/>
                </a:solidFill>
              </a:defRPr>
            </a:lvl1pPr>
          </a:lstStyle>
          <a:p>
            <a:pPr>
              <a:defRPr/>
            </a:pPr>
            <a:fld id="{3FA9500D-00F0-4DD0-8C80-B3D5B2F0AFAC}" type="datetime1">
              <a:rPr lang="zh-CN" altLang="en-US"/>
              <a:pPr>
                <a:defRPr/>
              </a:pPr>
              <a:t>2024/4/7</a:t>
            </a:fld>
            <a:r>
              <a:rPr lang="en-US" altLang="zh-CN"/>
              <a:t>www.themegallery.com</a:t>
            </a:r>
          </a:p>
        </p:txBody>
      </p:sp>
      <p:sp>
        <p:nvSpPr>
          <p:cNvPr id="10249" name="Rectangle 9"/>
          <p:cNvSpPr>
            <a:spLocks noGrp="1" noChangeArrowheads="1"/>
          </p:cNvSpPr>
          <p:nvPr>
            <p:ph type="ftr" sz="quarter" idx="3"/>
          </p:nvPr>
        </p:nvSpPr>
        <p:spPr bwMode="auto">
          <a:xfrm>
            <a:off x="7823200" y="6553200"/>
            <a:ext cx="3860800" cy="317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1"/>
            </a:lvl1pPr>
          </a:lstStyle>
          <a:p>
            <a:pPr>
              <a:defRPr/>
            </a:pPr>
            <a:r>
              <a:rPr lang="zh-CN" altLang="en-US"/>
              <a:t>南京邮电大学</a:t>
            </a:r>
            <a:endParaRPr lang="en-US" altLang="zh-CN"/>
          </a:p>
        </p:txBody>
      </p:sp>
      <p:sp>
        <p:nvSpPr>
          <p:cNvPr id="10250" name="Rectangle 10"/>
          <p:cNvSpPr>
            <a:spLocks noGrp="1" noChangeArrowheads="1"/>
          </p:cNvSpPr>
          <p:nvPr>
            <p:ph type="sldNum" sz="quarter" idx="4"/>
          </p:nvPr>
        </p:nvSpPr>
        <p:spPr bwMode="auto">
          <a:xfrm>
            <a:off x="5689600" y="6540500"/>
            <a:ext cx="812800" cy="317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fld id="{B9A9E145-749A-4857-9CAC-4E3A5809FC87}" type="slidenum">
              <a:rPr lang="en-US" altLang="zh-CN"/>
              <a:pPr/>
              <a:t>‹#›</a:t>
            </a:fld>
            <a:endParaRPr lang="en-US" altLang="zh-CN"/>
          </a:p>
        </p:txBody>
      </p:sp>
    </p:spTree>
  </p:cSld>
  <p:clrMap bg1="lt1" tx1="dk1" bg2="lt2" tx2="dk2" accent1="accent1" accent2="accent2" accent3="accent3" accent4="accent4" accent5="accent5" accent6="accent6" hlink="hlink" folHlink="folHlink"/>
  <p:sldLayoutIdLst>
    <p:sldLayoutId id="2147484112" r:id="rId1"/>
    <p:sldLayoutId id="2147484090" r:id="rId2"/>
    <p:sldLayoutId id="2147484091" r:id="rId3"/>
    <p:sldLayoutId id="2147484092" r:id="rId4"/>
    <p:sldLayoutId id="2147484093" r:id="rId5"/>
    <p:sldLayoutId id="2147484094" r:id="rId6"/>
    <p:sldLayoutId id="2147484095" r:id="rId7"/>
    <p:sldLayoutId id="2147484096" r:id="rId8"/>
    <p:sldLayoutId id="2147484097" r:id="rId9"/>
    <p:sldLayoutId id="2147484098" r:id="rId10"/>
    <p:sldLayoutId id="2147484099" r:id="rId11"/>
  </p:sldLayoutIdLst>
  <p:transition>
    <p:random/>
  </p:transition>
  <p:hf hdr="0" ftr="0"/>
  <p:txStyles>
    <p:titleStyle>
      <a:lvl1pPr algn="r" rtl="0" eaLnBrk="0" fontAlgn="base" hangingPunct="0">
        <a:spcBef>
          <a:spcPct val="0"/>
        </a:spcBef>
        <a:spcAft>
          <a:spcPct val="0"/>
        </a:spcAft>
        <a:defRPr sz="3200">
          <a:solidFill>
            <a:schemeClr val="bg1"/>
          </a:solidFill>
          <a:latin typeface="+mj-lt"/>
          <a:ea typeface="+mj-ea"/>
          <a:cs typeface="+mj-cs"/>
        </a:defRPr>
      </a:lvl1pPr>
      <a:lvl2pPr algn="r" rtl="0" eaLnBrk="0" fontAlgn="base" hangingPunct="0">
        <a:spcBef>
          <a:spcPct val="0"/>
        </a:spcBef>
        <a:spcAft>
          <a:spcPct val="0"/>
        </a:spcAft>
        <a:defRPr sz="3200">
          <a:solidFill>
            <a:schemeClr val="bg1"/>
          </a:solidFill>
          <a:latin typeface="Verdana" pitchFamily="34" charset="0"/>
        </a:defRPr>
      </a:lvl2pPr>
      <a:lvl3pPr algn="r" rtl="0" eaLnBrk="0" fontAlgn="base" hangingPunct="0">
        <a:spcBef>
          <a:spcPct val="0"/>
        </a:spcBef>
        <a:spcAft>
          <a:spcPct val="0"/>
        </a:spcAft>
        <a:defRPr sz="3200">
          <a:solidFill>
            <a:schemeClr val="bg1"/>
          </a:solidFill>
          <a:latin typeface="Verdana" pitchFamily="34" charset="0"/>
        </a:defRPr>
      </a:lvl3pPr>
      <a:lvl4pPr algn="r" rtl="0" eaLnBrk="0" fontAlgn="base" hangingPunct="0">
        <a:spcBef>
          <a:spcPct val="0"/>
        </a:spcBef>
        <a:spcAft>
          <a:spcPct val="0"/>
        </a:spcAft>
        <a:defRPr sz="3200">
          <a:solidFill>
            <a:schemeClr val="bg1"/>
          </a:solidFill>
          <a:latin typeface="Verdana" pitchFamily="34" charset="0"/>
        </a:defRPr>
      </a:lvl4pPr>
      <a:lvl5pPr algn="r" rtl="0" eaLnBrk="0" fontAlgn="base" hangingPunct="0">
        <a:spcBef>
          <a:spcPct val="0"/>
        </a:spcBef>
        <a:spcAft>
          <a:spcPct val="0"/>
        </a:spcAft>
        <a:defRPr sz="3200">
          <a:solidFill>
            <a:schemeClr val="bg1"/>
          </a:solidFill>
          <a:latin typeface="Verdana" pitchFamily="34" charset="0"/>
        </a:defRPr>
      </a:lvl5pPr>
      <a:lvl6pPr marL="457200" algn="r" rtl="0" fontAlgn="base">
        <a:spcBef>
          <a:spcPct val="0"/>
        </a:spcBef>
        <a:spcAft>
          <a:spcPct val="0"/>
        </a:spcAft>
        <a:defRPr sz="3200">
          <a:solidFill>
            <a:schemeClr val="bg1"/>
          </a:solidFill>
          <a:latin typeface="Verdana" pitchFamily="34" charset="0"/>
        </a:defRPr>
      </a:lvl6pPr>
      <a:lvl7pPr marL="914400" algn="r" rtl="0" fontAlgn="base">
        <a:spcBef>
          <a:spcPct val="0"/>
        </a:spcBef>
        <a:spcAft>
          <a:spcPct val="0"/>
        </a:spcAft>
        <a:defRPr sz="3200">
          <a:solidFill>
            <a:schemeClr val="bg1"/>
          </a:solidFill>
          <a:latin typeface="Verdana" pitchFamily="34" charset="0"/>
        </a:defRPr>
      </a:lvl7pPr>
      <a:lvl8pPr marL="1371600" algn="r" rtl="0" fontAlgn="base">
        <a:spcBef>
          <a:spcPct val="0"/>
        </a:spcBef>
        <a:spcAft>
          <a:spcPct val="0"/>
        </a:spcAft>
        <a:defRPr sz="3200">
          <a:solidFill>
            <a:schemeClr val="bg1"/>
          </a:solidFill>
          <a:latin typeface="Verdana" pitchFamily="34" charset="0"/>
        </a:defRPr>
      </a:lvl8pPr>
      <a:lvl9pPr marL="1828800" algn="r" rtl="0" fontAlgn="base">
        <a:spcBef>
          <a:spcPct val="0"/>
        </a:spcBef>
        <a:spcAft>
          <a:spcPct val="0"/>
        </a:spcAft>
        <a:defRPr sz="3200">
          <a:solidFill>
            <a:schemeClr val="bg1"/>
          </a:solidFill>
          <a:latin typeface="Verdana" pitchFamily="34" charset="0"/>
        </a:defRPr>
      </a:lvl9pPr>
    </p:titleStyle>
    <p:bodyStyle>
      <a:lvl1pPr marL="342900" indent="-342900" algn="l" rtl="0" eaLnBrk="0" fontAlgn="base" hangingPunct="0">
        <a:spcBef>
          <a:spcPct val="20000"/>
        </a:spcBef>
        <a:spcAft>
          <a:spcPct val="0"/>
        </a:spcAft>
        <a:buClr>
          <a:schemeClr val="accent1"/>
        </a:buClr>
        <a:buFont typeface="Wingdings" panose="05000000000000000000" pitchFamily="2" charset="2"/>
        <a:buChar char="v"/>
        <a:defRPr sz="28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a:solidFill>
            <a:schemeClr val="tx2"/>
          </a:solidFill>
          <a:latin typeface="+mn-lt"/>
        </a:defRPr>
      </a:lvl2pPr>
      <a:lvl3pPr marL="1143000" indent="-228600" algn="l" rtl="0" eaLnBrk="0" fontAlgn="base" hangingPunct="0">
        <a:spcBef>
          <a:spcPct val="20000"/>
        </a:spcBef>
        <a:spcAft>
          <a:spcPct val="0"/>
        </a:spcAft>
        <a:buClr>
          <a:schemeClr val="hlink"/>
        </a:buClr>
        <a:buSzPct val="60000"/>
        <a:buFont typeface="Wingdings" panose="05000000000000000000" pitchFamily="2" charset="2"/>
        <a:buChar char="n"/>
        <a:defRPr sz="2400">
          <a:solidFill>
            <a:schemeClr val="tx2"/>
          </a:solidFill>
          <a:latin typeface="+mn-lt"/>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a:solidFill>
            <a:schemeClr val="tx2"/>
          </a:solidFill>
          <a:latin typeface="+mn-lt"/>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2"/>
          </a:solidFill>
          <a:latin typeface="+mn-lt"/>
        </a:defRPr>
      </a:lvl5pPr>
      <a:lvl6pPr marL="2514600" indent="-228600" algn="l" rtl="0" fontAlgn="base">
        <a:spcBef>
          <a:spcPct val="20000"/>
        </a:spcBef>
        <a:spcAft>
          <a:spcPct val="0"/>
        </a:spcAft>
        <a:buClr>
          <a:schemeClr val="hlink"/>
        </a:buClr>
        <a:buSzPct val="60000"/>
        <a:buFont typeface="Wingdings" pitchFamily="2" charset="2"/>
        <a:buChar char="n"/>
        <a:defRPr sz="2000">
          <a:solidFill>
            <a:schemeClr val="tx2"/>
          </a:solidFill>
          <a:latin typeface="+mn-lt"/>
        </a:defRPr>
      </a:lvl6pPr>
      <a:lvl7pPr marL="2971800" indent="-228600" algn="l" rtl="0" fontAlgn="base">
        <a:spcBef>
          <a:spcPct val="20000"/>
        </a:spcBef>
        <a:spcAft>
          <a:spcPct val="0"/>
        </a:spcAft>
        <a:buClr>
          <a:schemeClr val="hlink"/>
        </a:buClr>
        <a:buSzPct val="60000"/>
        <a:buFont typeface="Wingdings" pitchFamily="2" charset="2"/>
        <a:buChar char="n"/>
        <a:defRPr sz="2000">
          <a:solidFill>
            <a:schemeClr val="tx2"/>
          </a:solidFill>
          <a:latin typeface="+mn-lt"/>
        </a:defRPr>
      </a:lvl7pPr>
      <a:lvl8pPr marL="3429000" indent="-228600" algn="l" rtl="0" fontAlgn="base">
        <a:spcBef>
          <a:spcPct val="20000"/>
        </a:spcBef>
        <a:spcAft>
          <a:spcPct val="0"/>
        </a:spcAft>
        <a:buClr>
          <a:schemeClr val="hlink"/>
        </a:buClr>
        <a:buSzPct val="60000"/>
        <a:buFont typeface="Wingdings" pitchFamily="2" charset="2"/>
        <a:buChar char="n"/>
        <a:defRPr sz="2000">
          <a:solidFill>
            <a:schemeClr val="tx2"/>
          </a:solidFill>
          <a:latin typeface="+mn-lt"/>
        </a:defRPr>
      </a:lvl8pPr>
      <a:lvl9pPr marL="3886200" indent="-228600" algn="l" rtl="0" fontAlgn="base">
        <a:spcBef>
          <a:spcPct val="20000"/>
        </a:spcBef>
        <a:spcAft>
          <a:spcPct val="0"/>
        </a:spcAft>
        <a:buClr>
          <a:schemeClr val="hlink"/>
        </a:buClr>
        <a:buSzPct val="60000"/>
        <a:buFont typeface="Wingdings" pitchFamily="2" charset="2"/>
        <a:buChar char="n"/>
        <a:defRPr sz="2000">
          <a:solidFill>
            <a:schemeClr val="tx2"/>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3074" name="Object 2"/>
          <p:cNvGraphicFramePr>
            <a:graphicFrameLocks noChangeAspect="1"/>
          </p:cNvGraphicFramePr>
          <p:nvPr/>
        </p:nvGraphicFramePr>
        <p:xfrm>
          <a:off x="2118" y="234951"/>
          <a:ext cx="12194116" cy="792163"/>
        </p:xfrm>
        <a:graphic>
          <a:graphicData uri="http://schemas.openxmlformats.org/presentationml/2006/ole">
            <mc:AlternateContent xmlns:mc="http://schemas.openxmlformats.org/markup-compatibility/2006">
              <mc:Choice xmlns:v="urn:schemas-microsoft-com:vml" Requires="v">
                <p:oleObj spid="_x0000_s3105" name="Image" r:id="rId15" imgW="7619048" imgH="1028571" progId="Photoshop.Image.7">
                  <p:embed/>
                </p:oleObj>
              </mc:Choice>
              <mc:Fallback>
                <p:oleObj name="Image" r:id="rId15" imgW="7619048" imgH="1028571" progId="Photoshop.Image.7">
                  <p:embed/>
                  <p:pic>
                    <p:nvPicPr>
                      <p:cNvPr id="0" name="Object 2"/>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gray">
                      <a:xfrm>
                        <a:off x="2118" y="234951"/>
                        <a:ext cx="12194116" cy="792163"/>
                      </a:xfrm>
                      <a:prstGeom prst="rect">
                        <a:avLst/>
                      </a:prstGeom>
                      <a:noFill/>
                      <a:ln>
                        <a:noFill/>
                      </a:ln>
                      <a:effectLst/>
                      <a:extLst>
                        <a:ext uri="{909E8E84-426E-40DD-AFC4-6F175D3DCCD1}">
                          <a14:hiddenFill xmlns:a14="http://schemas.microsoft.com/office/drawing/2010/main">
                            <a:gradFill rotWithShape="1">
                              <a:gsLst>
                                <a:gs pos="0">
                                  <a:srgbClr val="163867"/>
                                </a:gs>
                                <a:gs pos="50000">
                                  <a:schemeClr val="accent2"/>
                                </a:gs>
                                <a:gs pos="100000">
                                  <a:srgbClr val="163867"/>
                                </a:gs>
                              </a:gsLst>
                              <a:lin ang="0" scaled="1"/>
                            </a:gradFill>
                          </a14:hiddenFill>
                        </a:ext>
                        <a:ext uri="{91240B29-F687-4F45-9708-019B960494DF}">
                          <a14:hiddenLine xmlns:a14="http://schemas.microsoft.com/office/drawing/2010/main" w="381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3315" name="Rectangle 3"/>
          <p:cNvSpPr>
            <a:spLocks noChangeArrowheads="1"/>
          </p:cNvSpPr>
          <p:nvPr/>
        </p:nvSpPr>
        <p:spPr bwMode="gray">
          <a:xfrm>
            <a:off x="0" y="6524626"/>
            <a:ext cx="12192000" cy="333375"/>
          </a:xfrm>
          <a:prstGeom prst="rect">
            <a:avLst/>
          </a:prstGeom>
          <a:gradFill rotWithShape="1">
            <a:gsLst>
              <a:gs pos="0">
                <a:schemeClr val="bg1">
                  <a:gamma/>
                  <a:shade val="46275"/>
                  <a:invGamma/>
                </a:schemeClr>
              </a:gs>
              <a:gs pos="100000">
                <a:schemeClr val="bg1"/>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3076" name="Rectangle 4"/>
          <p:cNvSpPr>
            <a:spLocks noChangeArrowheads="1"/>
          </p:cNvSpPr>
          <p:nvPr/>
        </p:nvSpPr>
        <p:spPr bwMode="ltGray">
          <a:xfrm>
            <a:off x="0" y="0"/>
            <a:ext cx="12192000" cy="241300"/>
          </a:xfrm>
          <a:prstGeom prst="rect">
            <a:avLst/>
          </a:prstGeom>
          <a:gradFill rotWithShape="1">
            <a:gsLst>
              <a:gs pos="0">
                <a:schemeClr val="bg1"/>
              </a:gs>
              <a:gs pos="100000">
                <a:schemeClr val="accent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endParaRPr lang="zh-CN" altLang="en-US"/>
          </a:p>
        </p:txBody>
      </p:sp>
      <p:sp>
        <p:nvSpPr>
          <p:cNvPr id="3077" name="Rectangle 5"/>
          <p:cNvSpPr>
            <a:spLocks noGrp="1" noChangeArrowheads="1"/>
          </p:cNvSpPr>
          <p:nvPr>
            <p:ph type="body" idx="1"/>
          </p:nvPr>
        </p:nvSpPr>
        <p:spPr bwMode="auto">
          <a:xfrm>
            <a:off x="609600" y="1285876"/>
            <a:ext cx="10972800" cy="5038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3318" name="Rectangle 6"/>
          <p:cNvSpPr>
            <a:spLocks noGrp="1" noChangeArrowheads="1"/>
          </p:cNvSpPr>
          <p:nvPr>
            <p:ph type="dt" sz="half" idx="2"/>
          </p:nvPr>
        </p:nvSpPr>
        <p:spPr bwMode="white">
          <a:xfrm>
            <a:off x="609600" y="6553200"/>
            <a:ext cx="2844800" cy="242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pPr>
              <a:defRPr/>
            </a:pPr>
            <a:fld id="{D666432B-EE11-4EE8-81D8-1EAD29457EDD}" type="datetime1">
              <a:rPr lang="zh-CN" altLang="en-US"/>
              <a:pPr>
                <a:defRPr/>
              </a:pPr>
              <a:t>2024/4/7</a:t>
            </a:fld>
            <a:endParaRPr lang="en-US" altLang="zh-CN"/>
          </a:p>
        </p:txBody>
      </p:sp>
      <p:sp>
        <p:nvSpPr>
          <p:cNvPr id="13319" name="Rectangle 7"/>
          <p:cNvSpPr>
            <a:spLocks noGrp="1" noChangeArrowheads="1"/>
          </p:cNvSpPr>
          <p:nvPr>
            <p:ph type="ftr" sz="quarter" idx="3"/>
          </p:nvPr>
        </p:nvSpPr>
        <p:spPr bwMode="white">
          <a:xfrm>
            <a:off x="7721600" y="6572250"/>
            <a:ext cx="3860800" cy="242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pPr>
              <a:defRPr/>
            </a:pPr>
            <a:r>
              <a:rPr lang="zh-CN" altLang="en-US"/>
              <a:t>南京邮电大学</a:t>
            </a:r>
          </a:p>
        </p:txBody>
      </p:sp>
      <p:sp>
        <p:nvSpPr>
          <p:cNvPr id="13320" name="Rectangle 8"/>
          <p:cNvSpPr>
            <a:spLocks noGrp="1" noChangeArrowheads="1"/>
          </p:cNvSpPr>
          <p:nvPr>
            <p:ph type="sldNum" sz="quarter" idx="4"/>
          </p:nvPr>
        </p:nvSpPr>
        <p:spPr bwMode="white">
          <a:xfrm>
            <a:off x="5283200" y="6553200"/>
            <a:ext cx="1016000" cy="242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fld id="{17D17C40-7EBE-4F8B-AFE7-B3A418124C45}" type="slidenum">
              <a:rPr lang="en-US" altLang="zh-CN"/>
              <a:pPr/>
              <a:t>‹#›</a:t>
            </a:fld>
            <a:endParaRPr lang="en-US" altLang="zh-CN"/>
          </a:p>
        </p:txBody>
      </p:sp>
      <p:sp>
        <p:nvSpPr>
          <p:cNvPr id="13321" name="Rectangle 9"/>
          <p:cNvSpPr>
            <a:spLocks noGrp="1" noChangeArrowheads="1"/>
          </p:cNvSpPr>
          <p:nvPr>
            <p:ph type="title"/>
          </p:nvPr>
        </p:nvSpPr>
        <p:spPr bwMode="black">
          <a:xfrm>
            <a:off x="609600" y="303214"/>
            <a:ext cx="11074400" cy="687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cSld>
  <p:clrMap bg1="dk2" tx1="lt1" bg2="dk1" tx2="lt2" accent1="accent1" accent2="accent2" accent3="accent3" accent4="accent4" accent5="accent5" accent6="accent6" hlink="hlink" folHlink="folHlink"/>
  <p:sldLayoutIdLst>
    <p:sldLayoutId id="2147484113" r:id="rId1"/>
    <p:sldLayoutId id="2147484100" r:id="rId2"/>
    <p:sldLayoutId id="2147484101" r:id="rId3"/>
    <p:sldLayoutId id="2147484102" r:id="rId4"/>
    <p:sldLayoutId id="2147484103" r:id="rId5"/>
    <p:sldLayoutId id="2147484104" r:id="rId6"/>
    <p:sldLayoutId id="2147484105" r:id="rId7"/>
    <p:sldLayoutId id="2147484106" r:id="rId8"/>
    <p:sldLayoutId id="2147484107" r:id="rId9"/>
    <p:sldLayoutId id="2147484108" r:id="rId10"/>
    <p:sldLayoutId id="2147484109" r:id="rId11"/>
    <p:sldLayoutId id="2147484110" r:id="rId12"/>
  </p:sldLayoutIdLst>
  <p:transition>
    <p:random/>
  </p:transition>
  <p:hf hdr="0" ftr="0"/>
  <p:txStyles>
    <p:titleStyle>
      <a:lvl1pPr algn="ctr" rtl="0" eaLnBrk="0" fontAlgn="base" hangingPunct="0">
        <a:spcBef>
          <a:spcPct val="0"/>
        </a:spcBef>
        <a:spcAft>
          <a:spcPct val="0"/>
        </a:spcAft>
        <a:defRPr sz="3600" b="1">
          <a:solidFill>
            <a:srgbClr val="FEFEFE"/>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3600" b="1">
          <a:solidFill>
            <a:srgbClr val="FEFEFE"/>
          </a:solidFill>
          <a:effectLst>
            <a:outerShdw blurRad="38100" dist="38100" dir="2700000" algn="tl">
              <a:srgbClr val="000000"/>
            </a:outerShdw>
          </a:effectLst>
          <a:latin typeface="Verdana" pitchFamily="34" charset="0"/>
        </a:defRPr>
      </a:lvl2pPr>
      <a:lvl3pPr algn="ctr" rtl="0" eaLnBrk="0" fontAlgn="base" hangingPunct="0">
        <a:spcBef>
          <a:spcPct val="0"/>
        </a:spcBef>
        <a:spcAft>
          <a:spcPct val="0"/>
        </a:spcAft>
        <a:defRPr sz="3600" b="1">
          <a:solidFill>
            <a:srgbClr val="FEFEFE"/>
          </a:solidFill>
          <a:effectLst>
            <a:outerShdw blurRad="38100" dist="38100" dir="2700000" algn="tl">
              <a:srgbClr val="000000"/>
            </a:outerShdw>
          </a:effectLst>
          <a:latin typeface="Verdana" pitchFamily="34" charset="0"/>
        </a:defRPr>
      </a:lvl3pPr>
      <a:lvl4pPr algn="ctr" rtl="0" eaLnBrk="0" fontAlgn="base" hangingPunct="0">
        <a:spcBef>
          <a:spcPct val="0"/>
        </a:spcBef>
        <a:spcAft>
          <a:spcPct val="0"/>
        </a:spcAft>
        <a:defRPr sz="3600" b="1">
          <a:solidFill>
            <a:srgbClr val="FEFEFE"/>
          </a:solidFill>
          <a:effectLst>
            <a:outerShdw blurRad="38100" dist="38100" dir="2700000" algn="tl">
              <a:srgbClr val="000000"/>
            </a:outerShdw>
          </a:effectLst>
          <a:latin typeface="Verdana" pitchFamily="34" charset="0"/>
        </a:defRPr>
      </a:lvl4pPr>
      <a:lvl5pPr algn="ctr" rtl="0" eaLnBrk="0" fontAlgn="base" hangingPunct="0">
        <a:spcBef>
          <a:spcPct val="0"/>
        </a:spcBef>
        <a:spcAft>
          <a:spcPct val="0"/>
        </a:spcAft>
        <a:defRPr sz="3600" b="1">
          <a:solidFill>
            <a:srgbClr val="FEFEFE"/>
          </a:solidFill>
          <a:effectLst>
            <a:outerShdw blurRad="38100" dist="38100" dir="2700000" algn="tl">
              <a:srgbClr val="000000"/>
            </a:outerShdw>
          </a:effectLst>
          <a:latin typeface="Verdana" pitchFamily="34" charset="0"/>
        </a:defRPr>
      </a:lvl5pPr>
      <a:lvl6pPr marL="457200" algn="ctr" rtl="0" fontAlgn="base">
        <a:spcBef>
          <a:spcPct val="0"/>
        </a:spcBef>
        <a:spcAft>
          <a:spcPct val="0"/>
        </a:spcAft>
        <a:defRPr sz="3600" b="1">
          <a:solidFill>
            <a:srgbClr val="FEFEFE"/>
          </a:solidFill>
          <a:effectLst>
            <a:outerShdw blurRad="38100" dist="38100" dir="2700000" algn="tl">
              <a:srgbClr val="000000"/>
            </a:outerShdw>
          </a:effectLst>
          <a:latin typeface="Verdana" pitchFamily="34" charset="0"/>
        </a:defRPr>
      </a:lvl6pPr>
      <a:lvl7pPr marL="914400" algn="ctr" rtl="0" fontAlgn="base">
        <a:spcBef>
          <a:spcPct val="0"/>
        </a:spcBef>
        <a:spcAft>
          <a:spcPct val="0"/>
        </a:spcAft>
        <a:defRPr sz="3600" b="1">
          <a:solidFill>
            <a:srgbClr val="FEFEFE"/>
          </a:solidFill>
          <a:effectLst>
            <a:outerShdw blurRad="38100" dist="38100" dir="2700000" algn="tl">
              <a:srgbClr val="000000"/>
            </a:outerShdw>
          </a:effectLst>
          <a:latin typeface="Verdana" pitchFamily="34" charset="0"/>
        </a:defRPr>
      </a:lvl7pPr>
      <a:lvl8pPr marL="1371600" algn="ctr" rtl="0" fontAlgn="base">
        <a:spcBef>
          <a:spcPct val="0"/>
        </a:spcBef>
        <a:spcAft>
          <a:spcPct val="0"/>
        </a:spcAft>
        <a:defRPr sz="3600" b="1">
          <a:solidFill>
            <a:srgbClr val="FEFEFE"/>
          </a:solidFill>
          <a:effectLst>
            <a:outerShdw blurRad="38100" dist="38100" dir="2700000" algn="tl">
              <a:srgbClr val="000000"/>
            </a:outerShdw>
          </a:effectLst>
          <a:latin typeface="Verdana" pitchFamily="34" charset="0"/>
        </a:defRPr>
      </a:lvl8pPr>
      <a:lvl9pPr marL="1828800" algn="ctr" rtl="0" fontAlgn="base">
        <a:spcBef>
          <a:spcPct val="0"/>
        </a:spcBef>
        <a:spcAft>
          <a:spcPct val="0"/>
        </a:spcAft>
        <a:defRPr sz="3600" b="1">
          <a:solidFill>
            <a:srgbClr val="FEFEFE"/>
          </a:solidFill>
          <a:effectLst>
            <a:outerShdw blurRad="38100" dist="38100" dir="2700000" algn="tl">
              <a:srgbClr val="000000"/>
            </a:outerShdw>
          </a:effectLst>
          <a:latin typeface="Verdana" pitchFamily="34" charset="0"/>
        </a:defRPr>
      </a:lvl9pPr>
    </p:titleStyle>
    <p:bodyStyle>
      <a:lvl1pPr marL="342900" indent="-342900" algn="l" rtl="0" eaLnBrk="0" fontAlgn="base" hangingPunct="0">
        <a:spcBef>
          <a:spcPct val="20000"/>
        </a:spcBef>
        <a:spcAft>
          <a:spcPct val="0"/>
        </a:spcAft>
        <a:buClr>
          <a:schemeClr val="accent2"/>
        </a:buClr>
        <a:buFont typeface="Wingdings" panose="05000000000000000000" pitchFamily="2" charset="2"/>
        <a:buChar char="u"/>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a:solidFill>
            <a:schemeClr val="tx2"/>
          </a:solidFill>
          <a:latin typeface="+mn-lt"/>
          <a:ea typeface="+mn-ea"/>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mn-lt"/>
          <a:ea typeface="+mn-ea"/>
        </a:defRPr>
      </a:lvl5pPr>
      <a:lvl6pPr marL="2514600" indent="-228600" algn="l" rtl="0" fontAlgn="base">
        <a:spcBef>
          <a:spcPct val="20000"/>
        </a:spcBef>
        <a:spcAft>
          <a:spcPct val="0"/>
        </a:spcAft>
        <a:buClr>
          <a:schemeClr val="hlink"/>
        </a:buClr>
        <a:buSzPct val="60000"/>
        <a:buFont typeface="Wingdings" pitchFamily="2" charset="2"/>
        <a:buChar char="n"/>
        <a:defRPr sz="2000">
          <a:solidFill>
            <a:schemeClr val="tx1"/>
          </a:solidFill>
          <a:latin typeface="+mn-lt"/>
          <a:ea typeface="+mn-ea"/>
        </a:defRPr>
      </a:lvl6pPr>
      <a:lvl7pPr marL="2971800" indent="-228600" algn="l" rtl="0" fontAlgn="base">
        <a:spcBef>
          <a:spcPct val="20000"/>
        </a:spcBef>
        <a:spcAft>
          <a:spcPct val="0"/>
        </a:spcAft>
        <a:buClr>
          <a:schemeClr val="hlink"/>
        </a:buClr>
        <a:buSzPct val="60000"/>
        <a:buFont typeface="Wingdings" pitchFamily="2" charset="2"/>
        <a:buChar char="n"/>
        <a:defRPr sz="2000">
          <a:solidFill>
            <a:schemeClr val="tx1"/>
          </a:solidFill>
          <a:latin typeface="+mn-lt"/>
          <a:ea typeface="+mn-ea"/>
        </a:defRPr>
      </a:lvl7pPr>
      <a:lvl8pPr marL="3429000" indent="-228600" algn="l" rtl="0" fontAlgn="base">
        <a:spcBef>
          <a:spcPct val="20000"/>
        </a:spcBef>
        <a:spcAft>
          <a:spcPct val="0"/>
        </a:spcAft>
        <a:buClr>
          <a:schemeClr val="hlink"/>
        </a:buClr>
        <a:buSzPct val="60000"/>
        <a:buFont typeface="Wingdings" pitchFamily="2" charset="2"/>
        <a:buChar char="n"/>
        <a:defRPr sz="2000">
          <a:solidFill>
            <a:schemeClr val="tx1"/>
          </a:solidFill>
          <a:latin typeface="+mn-lt"/>
          <a:ea typeface="+mn-ea"/>
        </a:defRPr>
      </a:lvl8pPr>
      <a:lvl9pPr marL="3886200" indent="-228600" algn="l" rtl="0" fontAlgn="base">
        <a:spcBef>
          <a:spcPct val="20000"/>
        </a:spcBef>
        <a:spcAft>
          <a:spcPct val="0"/>
        </a:spcAft>
        <a:buClr>
          <a:schemeClr val="hlink"/>
        </a:buClr>
        <a:buSzPct val="60000"/>
        <a:buFont typeface="Wingdings" pitchFamily="2" charset="2"/>
        <a:buChar char="n"/>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bwMode="gray">
      <p:bgPr>
        <a:solidFill>
          <a:schemeClr val="bg1"/>
        </a:solidFill>
        <a:effectLst/>
      </p:bgPr>
    </p:bg>
    <p:spTree>
      <p:nvGrpSpPr>
        <p:cNvPr id="1" name=""/>
        <p:cNvGrpSpPr/>
        <p:nvPr/>
      </p:nvGrpSpPr>
      <p:grpSpPr>
        <a:xfrm>
          <a:off x="0" y="0"/>
          <a:ext cx="0" cy="0"/>
          <a:chOff x="0" y="0"/>
          <a:chExt cx="0" cy="0"/>
        </a:xfrm>
      </p:grpSpPr>
      <p:grpSp>
        <p:nvGrpSpPr>
          <p:cNvPr id="6146" name="Group 2"/>
          <p:cNvGrpSpPr>
            <a:grpSpLocks/>
          </p:cNvGrpSpPr>
          <p:nvPr/>
        </p:nvGrpSpPr>
        <p:grpSpPr bwMode="auto">
          <a:xfrm>
            <a:off x="0" y="0"/>
            <a:ext cx="12192000" cy="1943100"/>
            <a:chOff x="0" y="0"/>
            <a:chExt cx="5760" cy="1224"/>
          </a:xfrm>
        </p:grpSpPr>
        <p:pic>
          <p:nvPicPr>
            <p:cNvPr id="4107" name="Picture 3" descr="4_1"/>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0" y="0"/>
              <a:ext cx="5760" cy="1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8" name="Picture 4" descr="6"/>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094" y="0"/>
              <a:ext cx="666" cy="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9" name="Picture 5" descr="123"/>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rot="930090">
              <a:off x="48" y="96"/>
              <a:ext cx="543" cy="5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6150" name="Rectangle 6"/>
          <p:cNvSpPr>
            <a:spLocks noChangeArrowheads="1"/>
          </p:cNvSpPr>
          <p:nvPr/>
        </p:nvSpPr>
        <p:spPr bwMode="gray">
          <a:xfrm>
            <a:off x="0" y="6553200"/>
            <a:ext cx="12192000" cy="304800"/>
          </a:xfrm>
          <a:prstGeom prst="rect">
            <a:avLst/>
          </a:prstGeom>
          <a:gradFill rotWithShape="1">
            <a:gsLst>
              <a:gs pos="0">
                <a:schemeClr val="hlink"/>
              </a:gs>
              <a:gs pos="100000">
                <a:schemeClr val="hlink">
                  <a:gamma/>
                  <a:shade val="69804"/>
                  <a:invGamma/>
                </a:scheme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pic>
        <p:nvPicPr>
          <p:cNvPr id="4100" name="Picture 7" descr="artplus_nature_naturalcity38_g"/>
          <p:cNvPicPr>
            <a:picLocks noChangeAspect="1" noChangeArrowheads="1"/>
          </p:cNvPicPr>
          <p:nvPr/>
        </p:nvPicPr>
        <p:blipFill>
          <a:blip r:embed="rId18">
            <a:lum bright="12000" contrast="12000"/>
            <a:extLst>
              <a:ext uri="{28A0092B-C50C-407E-A947-70E740481C1C}">
                <a14:useLocalDpi xmlns:a14="http://schemas.microsoft.com/office/drawing/2010/main" val="0"/>
              </a:ext>
            </a:extLst>
          </a:blip>
          <a:srcRect r="31580"/>
          <a:stretch>
            <a:fillRect/>
          </a:stretch>
        </p:blipFill>
        <p:spPr bwMode="auto">
          <a:xfrm>
            <a:off x="10058400" y="5322888"/>
            <a:ext cx="2133600" cy="1535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52" name="Rectangle 8"/>
          <p:cNvSpPr>
            <a:spLocks noGrp="1" noChangeArrowheads="1"/>
          </p:cNvSpPr>
          <p:nvPr>
            <p:ph type="dt" sz="half" idx="2"/>
          </p:nvPr>
        </p:nvSpPr>
        <p:spPr bwMode="gray">
          <a:xfrm>
            <a:off x="5486400" y="6537326"/>
            <a:ext cx="284480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000" b="1">
                <a:solidFill>
                  <a:schemeClr val="bg1"/>
                </a:solidFill>
                <a:latin typeface="Verdana" pitchFamily="34" charset="0"/>
                <a:ea typeface="宋体" pitchFamily="2" charset="-122"/>
              </a:defRPr>
            </a:lvl1pPr>
          </a:lstStyle>
          <a:p>
            <a:pPr>
              <a:defRPr/>
            </a:pPr>
            <a:fld id="{B858D1AB-6B72-42E6-9B65-C9DED9000AF2}" type="datetime1">
              <a:rPr lang="zh-CN" altLang="en-US"/>
              <a:pPr>
                <a:defRPr/>
              </a:pPr>
              <a:t>2024/4/7</a:t>
            </a:fld>
            <a:r>
              <a:rPr lang="en-US" altLang="zh-CN"/>
              <a:t>www.themegallery.com</a:t>
            </a:r>
          </a:p>
        </p:txBody>
      </p:sp>
      <p:sp>
        <p:nvSpPr>
          <p:cNvPr id="4102" name="Rectangle 9"/>
          <p:cNvSpPr>
            <a:spLocks noGrp="1" noChangeArrowheads="1"/>
          </p:cNvSpPr>
          <p:nvPr>
            <p:ph type="body" idx="1"/>
          </p:nvPr>
        </p:nvSpPr>
        <p:spPr bwMode="gray">
          <a:xfrm>
            <a:off x="406400" y="1219200"/>
            <a:ext cx="111760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ltLang="zh-CN"/>
          </a:p>
        </p:txBody>
      </p:sp>
      <p:sp>
        <p:nvSpPr>
          <p:cNvPr id="6154" name="Rectangle 10"/>
          <p:cNvSpPr>
            <a:spLocks noGrp="1" noChangeArrowheads="1"/>
          </p:cNvSpPr>
          <p:nvPr>
            <p:ph type="sldNum" sz="quarter" idx="4"/>
          </p:nvPr>
        </p:nvSpPr>
        <p:spPr bwMode="gray">
          <a:xfrm>
            <a:off x="406400" y="6537326"/>
            <a:ext cx="71120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000">
                <a:solidFill>
                  <a:schemeClr val="bg1"/>
                </a:solidFill>
                <a:latin typeface="Verdana" panose="020B0604030504040204" pitchFamily="34" charset="0"/>
              </a:defRPr>
            </a:lvl1pPr>
          </a:lstStyle>
          <a:p>
            <a:fld id="{E8AC402E-F986-42BC-B7EA-BA2C509135F2}" type="slidenum">
              <a:rPr lang="en-US" altLang="zh-CN"/>
              <a:pPr/>
              <a:t>‹#›</a:t>
            </a:fld>
            <a:endParaRPr lang="en-US" altLang="zh-CN"/>
          </a:p>
        </p:txBody>
      </p:sp>
      <p:sp>
        <p:nvSpPr>
          <p:cNvPr id="4104" name="Line 11"/>
          <p:cNvSpPr>
            <a:spLocks noChangeShapeType="1"/>
          </p:cNvSpPr>
          <p:nvPr/>
        </p:nvSpPr>
        <p:spPr bwMode="white">
          <a:xfrm>
            <a:off x="12700" y="5967413"/>
            <a:ext cx="855133" cy="0"/>
          </a:xfrm>
          <a:prstGeom prst="line">
            <a:avLst/>
          </a:prstGeom>
          <a:noFill/>
          <a:ln w="127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5" name="Rectangle 12"/>
          <p:cNvSpPr>
            <a:spLocks noGrp="1" noChangeArrowheads="1"/>
          </p:cNvSpPr>
          <p:nvPr>
            <p:ph type="title"/>
          </p:nvPr>
        </p:nvSpPr>
        <p:spPr bwMode="gray">
          <a:xfrm>
            <a:off x="1117600" y="350838"/>
            <a:ext cx="9652000" cy="563562"/>
          </a:xfrm>
          <a:prstGeom prst="rect">
            <a:avLst/>
          </a:prstGeom>
          <a:noFill/>
          <a:ln>
            <a:noFill/>
          </a:ln>
          <a:effectLst>
            <a:outerShdw dist="28398" dir="1593903" algn="ctr" rotWithShape="0">
              <a:schemeClr val="bg1">
                <a:alpha val="50000"/>
              </a:schemeClr>
            </a:outerShdw>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endParaRPr lang="en-US" altLang="zh-CN"/>
          </a:p>
        </p:txBody>
      </p:sp>
      <p:sp>
        <p:nvSpPr>
          <p:cNvPr id="6157" name="Rectangle 13"/>
          <p:cNvSpPr>
            <a:spLocks noGrp="1" noChangeArrowheads="1"/>
          </p:cNvSpPr>
          <p:nvPr>
            <p:ph type="ftr" sz="quarter" idx="3"/>
          </p:nvPr>
        </p:nvSpPr>
        <p:spPr bwMode="gray">
          <a:xfrm>
            <a:off x="1219200" y="6537326"/>
            <a:ext cx="386080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chemeClr val="bg1"/>
                </a:solidFill>
                <a:ea typeface="宋体" pitchFamily="2" charset="-122"/>
              </a:defRPr>
            </a:lvl1pPr>
          </a:lstStyle>
          <a:p>
            <a:pPr>
              <a:defRPr/>
            </a:pPr>
            <a:r>
              <a:rPr lang="zh-CN" altLang="en-US"/>
              <a:t>南京邮电大学</a:t>
            </a:r>
            <a:endParaRPr lang="en-US" altLang="zh-CN"/>
          </a:p>
        </p:txBody>
      </p:sp>
    </p:spTree>
  </p:cSld>
  <p:clrMap bg1="lt1" tx1="dk1" bg2="lt2" tx2="dk2" accent1="accent1" accent2="accent2" accent3="accent3" accent4="accent4" accent5="accent5" accent6="accent6" hlink="hlink" folHlink="folHlink"/>
  <p:sldLayoutIdLst>
    <p:sldLayoutId id="2147484114" r:id="rId1"/>
    <p:sldLayoutId id="2147484115" r:id="rId2"/>
    <p:sldLayoutId id="2147484116" r:id="rId3"/>
    <p:sldLayoutId id="2147484117" r:id="rId4"/>
    <p:sldLayoutId id="2147484118" r:id="rId5"/>
    <p:sldLayoutId id="2147484119" r:id="rId6"/>
    <p:sldLayoutId id="2147484120" r:id="rId7"/>
    <p:sldLayoutId id="2147484121" r:id="rId8"/>
    <p:sldLayoutId id="2147484122" r:id="rId9"/>
    <p:sldLayoutId id="2147484123" r:id="rId10"/>
    <p:sldLayoutId id="2147484124" r:id="rId11"/>
    <p:sldLayoutId id="2147484125" r:id="rId12"/>
    <p:sldLayoutId id="2147484126" r:id="rId13"/>
  </p:sldLayoutIdLst>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afterEffect">
                                  <p:stCondLst>
                                    <p:cond delay="0"/>
                                  </p:stCondLst>
                                  <p:childTnLst>
                                    <p:set>
                                      <p:cBhvr>
                                        <p:cTn id="6" dur="1" fill="hold">
                                          <p:stCondLst>
                                            <p:cond delay="0"/>
                                          </p:stCondLst>
                                        </p:cTn>
                                        <p:tgtEl>
                                          <p:spTgt spid="6146"/>
                                        </p:tgtEl>
                                        <p:attrNameLst>
                                          <p:attrName>style.visibility</p:attrName>
                                        </p:attrNameLst>
                                      </p:cBhvr>
                                      <p:to>
                                        <p:strVal val="visible"/>
                                      </p:to>
                                    </p:set>
                                    <p:animEffect transition="in" filter="fade">
                                      <p:cBhvr>
                                        <p:cTn id="7" dur="500"/>
                                        <p:tgtEl>
                                          <p:spTgt spid="61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hdr="0" ftr="0"/>
  <p:txStyles>
    <p:titleStyle>
      <a:lvl1pPr algn="l" rtl="0" eaLnBrk="0" fontAlgn="base" hangingPunct="0">
        <a:spcBef>
          <a:spcPct val="0"/>
        </a:spcBef>
        <a:spcAft>
          <a:spcPct val="0"/>
        </a:spcAft>
        <a:defRPr sz="3600" b="1">
          <a:solidFill>
            <a:srgbClr val="000000"/>
          </a:solidFill>
          <a:latin typeface="+mj-lt"/>
          <a:ea typeface="+mj-ea"/>
          <a:cs typeface="+mj-cs"/>
        </a:defRPr>
      </a:lvl1pPr>
      <a:lvl2pPr algn="l" rtl="0" eaLnBrk="0" fontAlgn="base" hangingPunct="0">
        <a:spcBef>
          <a:spcPct val="0"/>
        </a:spcBef>
        <a:spcAft>
          <a:spcPct val="0"/>
        </a:spcAft>
        <a:defRPr sz="3600" b="1">
          <a:solidFill>
            <a:srgbClr val="000000"/>
          </a:solidFill>
          <a:latin typeface="黑体" pitchFamily="49" charset="-122"/>
          <a:ea typeface="黑体" pitchFamily="49" charset="-122"/>
        </a:defRPr>
      </a:lvl2pPr>
      <a:lvl3pPr algn="l" rtl="0" eaLnBrk="0" fontAlgn="base" hangingPunct="0">
        <a:spcBef>
          <a:spcPct val="0"/>
        </a:spcBef>
        <a:spcAft>
          <a:spcPct val="0"/>
        </a:spcAft>
        <a:defRPr sz="3600" b="1">
          <a:solidFill>
            <a:srgbClr val="000000"/>
          </a:solidFill>
          <a:latin typeface="黑体" pitchFamily="49" charset="-122"/>
          <a:ea typeface="黑体" pitchFamily="49" charset="-122"/>
        </a:defRPr>
      </a:lvl3pPr>
      <a:lvl4pPr algn="l" rtl="0" eaLnBrk="0" fontAlgn="base" hangingPunct="0">
        <a:spcBef>
          <a:spcPct val="0"/>
        </a:spcBef>
        <a:spcAft>
          <a:spcPct val="0"/>
        </a:spcAft>
        <a:defRPr sz="3600" b="1">
          <a:solidFill>
            <a:srgbClr val="000000"/>
          </a:solidFill>
          <a:latin typeface="黑体" pitchFamily="49" charset="-122"/>
          <a:ea typeface="黑体" pitchFamily="49" charset="-122"/>
        </a:defRPr>
      </a:lvl4pPr>
      <a:lvl5pPr algn="l" rtl="0" eaLnBrk="0" fontAlgn="base" hangingPunct="0">
        <a:spcBef>
          <a:spcPct val="0"/>
        </a:spcBef>
        <a:spcAft>
          <a:spcPct val="0"/>
        </a:spcAft>
        <a:defRPr sz="3600" b="1">
          <a:solidFill>
            <a:srgbClr val="000000"/>
          </a:solidFill>
          <a:latin typeface="黑体" pitchFamily="49" charset="-122"/>
          <a:ea typeface="黑体" pitchFamily="49" charset="-122"/>
        </a:defRPr>
      </a:lvl5pPr>
      <a:lvl6pPr marL="457200" algn="l" rtl="0" eaLnBrk="1" fontAlgn="base" hangingPunct="1">
        <a:spcBef>
          <a:spcPct val="0"/>
        </a:spcBef>
        <a:spcAft>
          <a:spcPct val="0"/>
        </a:spcAft>
        <a:defRPr sz="3600" b="1">
          <a:solidFill>
            <a:srgbClr val="000000"/>
          </a:solidFill>
          <a:latin typeface="黑体" pitchFamily="49" charset="-122"/>
          <a:ea typeface="黑体" pitchFamily="49" charset="-122"/>
        </a:defRPr>
      </a:lvl6pPr>
      <a:lvl7pPr marL="914400" algn="l" rtl="0" eaLnBrk="1" fontAlgn="base" hangingPunct="1">
        <a:spcBef>
          <a:spcPct val="0"/>
        </a:spcBef>
        <a:spcAft>
          <a:spcPct val="0"/>
        </a:spcAft>
        <a:defRPr sz="3600" b="1">
          <a:solidFill>
            <a:srgbClr val="000000"/>
          </a:solidFill>
          <a:latin typeface="黑体" pitchFamily="49" charset="-122"/>
          <a:ea typeface="黑体" pitchFamily="49" charset="-122"/>
        </a:defRPr>
      </a:lvl7pPr>
      <a:lvl8pPr marL="1371600" algn="l" rtl="0" eaLnBrk="1" fontAlgn="base" hangingPunct="1">
        <a:spcBef>
          <a:spcPct val="0"/>
        </a:spcBef>
        <a:spcAft>
          <a:spcPct val="0"/>
        </a:spcAft>
        <a:defRPr sz="3600" b="1">
          <a:solidFill>
            <a:srgbClr val="000000"/>
          </a:solidFill>
          <a:latin typeface="黑体" pitchFamily="49" charset="-122"/>
          <a:ea typeface="黑体" pitchFamily="49" charset="-122"/>
        </a:defRPr>
      </a:lvl8pPr>
      <a:lvl9pPr marL="1828800" algn="l" rtl="0" eaLnBrk="1" fontAlgn="base" hangingPunct="1">
        <a:spcBef>
          <a:spcPct val="0"/>
        </a:spcBef>
        <a:spcAft>
          <a:spcPct val="0"/>
        </a:spcAft>
        <a:defRPr sz="3600" b="1">
          <a:solidFill>
            <a:srgbClr val="000000"/>
          </a:solidFill>
          <a:latin typeface="黑体" pitchFamily="49" charset="-122"/>
          <a:ea typeface="黑体" pitchFamily="49" charset="-122"/>
        </a:defRPr>
      </a:lvl9pPr>
    </p:titleStyle>
    <p:body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36.xml"/></Relationships>
</file>

<file path=ppt/slides/_rels/slide1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7.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xml"/><Relationship Id="rId1" Type="http://schemas.openxmlformats.org/officeDocument/2006/relationships/slideLayout" Target="../slideLayouts/slideLayout36.xml"/></Relationships>
</file>

<file path=ppt/slides/_rels/slide1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xml"/><Relationship Id="rId1" Type="http://schemas.openxmlformats.org/officeDocument/2006/relationships/slideLayout" Target="../slideLayouts/slideLayout3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36.xml"/></Relationships>
</file>

<file path=ppt/slides/_rels/slide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6.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36.xml"/><Relationship Id="rId4" Type="http://schemas.openxmlformats.org/officeDocument/2006/relationships/image" Target="../media/image2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36.xml"/><Relationship Id="rId4" Type="http://schemas.openxmlformats.org/officeDocument/2006/relationships/image" Target="../media/image3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2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3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7.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png"/><Relationship Id="rId1" Type="http://schemas.openxmlformats.org/officeDocument/2006/relationships/slideLayout" Target="../slideLayouts/slideLayout36.xml"/></Relationships>
</file>

<file path=ppt/slides/_rels/slide8.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36.xml"/></Relationships>
</file>

<file path=ppt/slides/_rels/slide9.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jpg"/><Relationship Id="rId1" Type="http://schemas.openxmlformats.org/officeDocument/2006/relationships/slideLayout" Target="../slideLayouts/slideLayout36.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a:spLocks noGrp="1" noChangeArrowheads="1"/>
          </p:cNvSpPr>
          <p:nvPr>
            <p:ph type="subTitle" idx="1"/>
          </p:nvPr>
        </p:nvSpPr>
        <p:spPr>
          <a:xfrm>
            <a:off x="2590800" y="3581400"/>
            <a:ext cx="7010400" cy="381000"/>
          </a:xfrm>
        </p:spPr>
        <p:txBody>
          <a:bodyPr/>
          <a:lstStyle/>
          <a:p>
            <a:r>
              <a:rPr lang="zh-CN" altLang="en-US" dirty="0"/>
              <a:t>南京邮电大学网络空间安全系</a:t>
            </a:r>
          </a:p>
          <a:p>
            <a:r>
              <a:rPr lang="en-US" altLang="zh-CN" dirty="0"/>
              <a:t>《</a:t>
            </a:r>
            <a:r>
              <a:rPr lang="zh-CN" altLang="en-US" dirty="0"/>
              <a:t>网络信息安全</a:t>
            </a:r>
            <a:r>
              <a:rPr lang="en-US" altLang="zh-CN" dirty="0"/>
              <a:t>》</a:t>
            </a:r>
            <a:r>
              <a:rPr lang="zh-CN" altLang="en-US" dirty="0"/>
              <a:t>课程组</a:t>
            </a:r>
          </a:p>
        </p:txBody>
      </p:sp>
      <p:sp>
        <p:nvSpPr>
          <p:cNvPr id="22530" name="Rectangle 2"/>
          <p:cNvSpPr>
            <a:spLocks noGrp="1" noChangeArrowheads="1"/>
          </p:cNvSpPr>
          <p:nvPr>
            <p:ph type="ctrTitle"/>
          </p:nvPr>
        </p:nvSpPr>
        <p:spPr>
          <a:xfrm>
            <a:off x="2590800" y="2514600"/>
            <a:ext cx="7010400" cy="685800"/>
          </a:xfrm>
        </p:spPr>
        <p:txBody>
          <a:bodyPr/>
          <a:lstStyle/>
          <a:p>
            <a:r>
              <a:rPr lang="zh-CN" altLang="en-US"/>
              <a:t>第</a:t>
            </a:r>
            <a:r>
              <a:rPr lang="en-US" altLang="zh-CN"/>
              <a:t>4</a:t>
            </a:r>
            <a:r>
              <a:rPr lang="zh-CN" altLang="en-US"/>
              <a:t>章 对称密码</a:t>
            </a:r>
          </a:p>
        </p:txBody>
      </p:sp>
    </p:spTree>
  </p:cSld>
  <p:clrMapOvr>
    <a:masterClrMapping/>
  </p:clrMapOvr>
  <p:transition spd="slow"/>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91EDFD85-96A1-4C00-B439-CA64F74F6B71}"/>
              </a:ext>
            </a:extLst>
          </p:cNvPr>
          <p:cNvSpPr>
            <a:spLocks noGrp="1"/>
          </p:cNvSpPr>
          <p:nvPr>
            <p:ph type="dt" sz="half" idx="10"/>
          </p:nvPr>
        </p:nvSpPr>
        <p:spPr/>
        <p:txBody>
          <a:bodyPr/>
          <a:lstStyle/>
          <a:p>
            <a:pPr>
              <a:defRPr/>
            </a:pPr>
            <a:fld id="{BFF41D55-CB41-4850-B0AC-125636BC8087}" type="datetime1">
              <a:rPr lang="zh-CN" altLang="en-US" smtClean="0"/>
              <a:pPr>
                <a:defRPr/>
              </a:pPr>
              <a:t>2024/4/7</a:t>
            </a:fld>
            <a:endParaRPr lang="en-US" altLang="zh-CN"/>
          </a:p>
        </p:txBody>
      </p:sp>
      <p:sp>
        <p:nvSpPr>
          <p:cNvPr id="5" name="灯片编号占位符 4">
            <a:extLst>
              <a:ext uri="{FF2B5EF4-FFF2-40B4-BE49-F238E27FC236}">
                <a16:creationId xmlns:a16="http://schemas.microsoft.com/office/drawing/2014/main" id="{7FCBEE93-D28E-4255-AB81-60031C0C156E}"/>
              </a:ext>
            </a:extLst>
          </p:cNvPr>
          <p:cNvSpPr>
            <a:spLocks noGrp="1"/>
          </p:cNvSpPr>
          <p:nvPr>
            <p:ph type="sldNum" sz="quarter" idx="11"/>
          </p:nvPr>
        </p:nvSpPr>
        <p:spPr/>
        <p:txBody>
          <a:bodyPr/>
          <a:lstStyle/>
          <a:p>
            <a:fld id="{A420A89F-6092-44FA-AA4D-72ED0B6A316D}" type="slidenum">
              <a:rPr lang="en-US" altLang="zh-CN" smtClean="0"/>
              <a:pPr/>
              <a:t>10</a:t>
            </a:fld>
            <a:endParaRPr lang="en-US" altLang="zh-CN"/>
          </a:p>
        </p:txBody>
      </p:sp>
      <p:sp>
        <p:nvSpPr>
          <p:cNvPr id="28" name="标题 27">
            <a:extLst>
              <a:ext uri="{FF2B5EF4-FFF2-40B4-BE49-F238E27FC236}">
                <a16:creationId xmlns:a16="http://schemas.microsoft.com/office/drawing/2014/main" id="{BF3E0591-1265-4DE6-B81B-38F2A6DF0B23}"/>
              </a:ext>
            </a:extLst>
          </p:cNvPr>
          <p:cNvSpPr>
            <a:spLocks noGrp="1"/>
          </p:cNvSpPr>
          <p:nvPr>
            <p:ph type="title"/>
          </p:nvPr>
        </p:nvSpPr>
        <p:spPr/>
        <p:txBody>
          <a:bodyPr/>
          <a:lstStyle/>
          <a:p>
            <a:r>
              <a:rPr lang="zh-CN" altLang="en-US" sz="3600" spc="-30" dirty="0"/>
              <a:t>为什么需要工作模式</a:t>
            </a:r>
            <a:r>
              <a:rPr lang="en-US" altLang="zh-CN" sz="3600" spc="-30" dirty="0"/>
              <a:t>?</a:t>
            </a:r>
            <a:endParaRPr lang="zh-CN" altLang="en-US" dirty="0"/>
          </a:p>
        </p:txBody>
      </p:sp>
      <p:sp>
        <p:nvSpPr>
          <p:cNvPr id="30" name="文本框 29">
            <a:extLst>
              <a:ext uri="{FF2B5EF4-FFF2-40B4-BE49-F238E27FC236}">
                <a16:creationId xmlns:a16="http://schemas.microsoft.com/office/drawing/2014/main" id="{76A126E5-7B36-43C6-B5AA-728F67DF561B}"/>
              </a:ext>
            </a:extLst>
          </p:cNvPr>
          <p:cNvSpPr txBox="1"/>
          <p:nvPr/>
        </p:nvSpPr>
        <p:spPr>
          <a:xfrm>
            <a:off x="762000" y="1524000"/>
            <a:ext cx="10668000" cy="33670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eaLnBrk="1" hangingPunct="1">
              <a:spcBef>
                <a:spcPct val="20000"/>
              </a:spcBef>
              <a:buClr>
                <a:schemeClr val="tx1"/>
              </a:buClr>
              <a:buFont typeface="Wingdings" panose="05000000000000000000" pitchFamily="2" charset="2"/>
              <a:buChar char="v"/>
              <a:defRPr sz="2800" b="1">
                <a:latin typeface="+mn-lt"/>
              </a:defRPr>
            </a:lvl1pPr>
            <a:lvl2pPr marL="742950" lvl="1" indent="-285750" eaLnBrk="1" hangingPunct="1">
              <a:spcBef>
                <a:spcPct val="20000"/>
              </a:spcBef>
              <a:buClr>
                <a:schemeClr val="tx2"/>
              </a:buClr>
              <a:buFont typeface="Wingdings" panose="05000000000000000000" pitchFamily="2" charset="2"/>
              <a:buChar char="§"/>
              <a:defRPr sz="2800">
                <a:latin typeface="+mn-lt"/>
              </a:defRPr>
            </a:lvl2pPr>
            <a:lvl3pPr marL="1143000" indent="-228600" eaLnBrk="0" hangingPunct="0">
              <a:spcBef>
                <a:spcPct val="20000"/>
              </a:spcBef>
              <a:buClr>
                <a:schemeClr val="hlink"/>
              </a:buClr>
              <a:buChar char="•"/>
              <a:defRPr sz="2400">
                <a:latin typeface="+mn-lt"/>
                <a:ea typeface="+mn-ea"/>
              </a:defRPr>
            </a:lvl3pPr>
            <a:lvl4pPr marL="1600200" indent="-228600" eaLnBrk="0" hangingPunct="0">
              <a:spcBef>
                <a:spcPct val="20000"/>
              </a:spcBef>
              <a:buChar char="–"/>
              <a:defRPr sz="2000">
                <a:latin typeface="+mn-lt"/>
                <a:ea typeface="+mn-ea"/>
              </a:defRPr>
            </a:lvl4pPr>
            <a:lvl5pPr marL="2057400" indent="-228600" eaLnBrk="0" hangingPunct="0">
              <a:spcBef>
                <a:spcPct val="20000"/>
              </a:spcBef>
              <a:buChar char="»"/>
              <a:defRPr sz="2000">
                <a:latin typeface="+mn-lt"/>
                <a:ea typeface="+mn-ea"/>
              </a:defRPr>
            </a:lvl5pPr>
            <a:lvl6pPr marL="2514600" indent="-228600" fontAlgn="base">
              <a:spcBef>
                <a:spcPct val="20000"/>
              </a:spcBef>
              <a:spcAft>
                <a:spcPct val="0"/>
              </a:spcAft>
              <a:buChar char="»"/>
              <a:defRPr sz="2000">
                <a:latin typeface="+mn-lt"/>
                <a:ea typeface="+mn-ea"/>
              </a:defRPr>
            </a:lvl6pPr>
            <a:lvl7pPr marL="2971800" indent="-228600" fontAlgn="base">
              <a:spcBef>
                <a:spcPct val="20000"/>
              </a:spcBef>
              <a:spcAft>
                <a:spcPct val="0"/>
              </a:spcAft>
              <a:buChar char="»"/>
              <a:defRPr sz="2000">
                <a:latin typeface="+mn-lt"/>
                <a:ea typeface="+mn-ea"/>
              </a:defRPr>
            </a:lvl7pPr>
            <a:lvl8pPr marL="3429000" indent="-228600" fontAlgn="base">
              <a:spcBef>
                <a:spcPct val="20000"/>
              </a:spcBef>
              <a:spcAft>
                <a:spcPct val="0"/>
              </a:spcAft>
              <a:buChar char="»"/>
              <a:defRPr sz="2000">
                <a:latin typeface="+mn-lt"/>
                <a:ea typeface="+mn-ea"/>
              </a:defRPr>
            </a:lvl8pPr>
            <a:lvl9pPr marL="3886200" indent="-228600" fontAlgn="base">
              <a:spcBef>
                <a:spcPct val="20000"/>
              </a:spcBef>
              <a:spcAft>
                <a:spcPct val="0"/>
              </a:spcAft>
              <a:buChar char="»"/>
              <a:defRPr sz="2000">
                <a:latin typeface="+mn-lt"/>
                <a:ea typeface="+mn-ea"/>
              </a:defRPr>
            </a:lvl9pPr>
          </a:lstStyle>
          <a:p>
            <a:r>
              <a:rPr lang="zh-CN" altLang="en-US" dirty="0"/>
              <a:t>分组密码的工作模式是：根据不同的数据格式和安全性要求以一个具体的分组密码算法为基础构造一个分组密码系统的方法</a:t>
            </a:r>
          </a:p>
          <a:p>
            <a:r>
              <a:rPr lang="zh-CN" altLang="en-US" dirty="0"/>
              <a:t>分组密码的工作模式应当力求简单</a:t>
            </a:r>
            <a:r>
              <a:rPr lang="en-US" altLang="zh-CN" dirty="0"/>
              <a:t>,</a:t>
            </a:r>
            <a:r>
              <a:rPr lang="zh-CN" altLang="en-US" dirty="0"/>
              <a:t> 有效和易于实现</a:t>
            </a:r>
          </a:p>
          <a:p>
            <a:r>
              <a:rPr lang="zh-CN" altLang="en-US" dirty="0"/>
              <a:t>需要采用适当的工作模式来隐蔽明文的统计特性、数据的格式等</a:t>
            </a:r>
          </a:p>
          <a:p>
            <a:r>
              <a:rPr lang="zh-CN" altLang="en-US" dirty="0"/>
              <a:t>降低删除、重放、插入和伪造成功的机会</a:t>
            </a:r>
          </a:p>
        </p:txBody>
      </p:sp>
    </p:spTree>
    <p:extLst>
      <p:ext uri="{BB962C8B-B14F-4D97-AF65-F5344CB8AC3E}">
        <p14:creationId xmlns:p14="http://schemas.microsoft.com/office/powerpoint/2010/main" val="1657351252"/>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C7CADE-426C-4F2C-896B-4B77FDFBECDE}"/>
              </a:ext>
            </a:extLst>
          </p:cNvPr>
          <p:cNvSpPr>
            <a:spLocks noGrp="1"/>
          </p:cNvSpPr>
          <p:nvPr>
            <p:ph type="title"/>
          </p:nvPr>
        </p:nvSpPr>
        <p:spPr/>
        <p:txBody>
          <a:bodyPr/>
          <a:lstStyle/>
          <a:p>
            <a:r>
              <a:rPr lang="zh-CN" altLang="en-US" sz="3600" spc="-30" dirty="0"/>
              <a:t>分组密码的主要工作模式</a:t>
            </a:r>
            <a:endParaRPr lang="zh-CN" altLang="en-US" dirty="0"/>
          </a:p>
        </p:txBody>
      </p:sp>
      <p:graphicFrame>
        <p:nvGraphicFramePr>
          <p:cNvPr id="6" name="内容占位符 5">
            <a:extLst>
              <a:ext uri="{FF2B5EF4-FFF2-40B4-BE49-F238E27FC236}">
                <a16:creationId xmlns:a16="http://schemas.microsoft.com/office/drawing/2014/main" id="{C3542AFB-D1D7-4FEF-A743-95DF9E3FAE53}"/>
              </a:ext>
            </a:extLst>
          </p:cNvPr>
          <p:cNvGraphicFramePr>
            <a:graphicFrameLocks noGrp="1"/>
          </p:cNvGraphicFramePr>
          <p:nvPr>
            <p:ph idx="1"/>
            <p:extLst>
              <p:ext uri="{D42A27DB-BD31-4B8C-83A1-F6EECF244321}">
                <p14:modId xmlns:p14="http://schemas.microsoft.com/office/powerpoint/2010/main" val="3947040010"/>
              </p:ext>
            </p:extLst>
          </p:nvPr>
        </p:nvGraphicFramePr>
        <p:xfrm>
          <a:off x="406400" y="1219200"/>
          <a:ext cx="11176000" cy="5105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日期占位符 3">
            <a:extLst>
              <a:ext uri="{FF2B5EF4-FFF2-40B4-BE49-F238E27FC236}">
                <a16:creationId xmlns:a16="http://schemas.microsoft.com/office/drawing/2014/main" id="{06937335-3978-43EB-B12A-0631B2CEA6B7}"/>
              </a:ext>
            </a:extLst>
          </p:cNvPr>
          <p:cNvSpPr>
            <a:spLocks noGrp="1"/>
          </p:cNvSpPr>
          <p:nvPr>
            <p:ph type="dt" sz="half" idx="10"/>
          </p:nvPr>
        </p:nvSpPr>
        <p:spPr/>
        <p:txBody>
          <a:bodyPr/>
          <a:lstStyle/>
          <a:p>
            <a:pPr>
              <a:defRPr/>
            </a:pPr>
            <a:fld id="{BFF41D55-CB41-4850-B0AC-125636BC8087}" type="datetime1">
              <a:rPr lang="zh-CN" altLang="en-US" smtClean="0"/>
              <a:pPr>
                <a:defRPr/>
              </a:pPr>
              <a:t>2024/4/7</a:t>
            </a:fld>
            <a:endParaRPr lang="en-US" altLang="zh-CN"/>
          </a:p>
        </p:txBody>
      </p:sp>
      <p:sp>
        <p:nvSpPr>
          <p:cNvPr id="5" name="灯片编号占位符 4">
            <a:extLst>
              <a:ext uri="{FF2B5EF4-FFF2-40B4-BE49-F238E27FC236}">
                <a16:creationId xmlns:a16="http://schemas.microsoft.com/office/drawing/2014/main" id="{0B14F172-29EA-4D6F-96AB-6CF7E432529C}"/>
              </a:ext>
            </a:extLst>
          </p:cNvPr>
          <p:cNvSpPr>
            <a:spLocks noGrp="1"/>
          </p:cNvSpPr>
          <p:nvPr>
            <p:ph type="sldNum" sz="quarter" idx="11"/>
          </p:nvPr>
        </p:nvSpPr>
        <p:spPr/>
        <p:txBody>
          <a:bodyPr/>
          <a:lstStyle/>
          <a:p>
            <a:fld id="{A420A89F-6092-44FA-AA4D-72ED0B6A316D}" type="slidenum">
              <a:rPr lang="en-US" altLang="zh-CN" smtClean="0"/>
              <a:pPr/>
              <a:t>11</a:t>
            </a:fld>
            <a:endParaRPr lang="en-US" altLang="zh-CN"/>
          </a:p>
        </p:txBody>
      </p:sp>
    </p:spTree>
    <p:extLst>
      <p:ext uri="{BB962C8B-B14F-4D97-AF65-F5344CB8AC3E}">
        <p14:creationId xmlns:p14="http://schemas.microsoft.com/office/powerpoint/2010/main" val="2047730899"/>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F7B689-C9C2-44B4-80DC-3630BD72E3AD}"/>
              </a:ext>
            </a:extLst>
          </p:cNvPr>
          <p:cNvSpPr>
            <a:spLocks noGrp="1"/>
          </p:cNvSpPr>
          <p:nvPr>
            <p:ph type="title"/>
          </p:nvPr>
        </p:nvSpPr>
        <p:spPr/>
        <p:txBody>
          <a:bodyPr/>
          <a:lstStyle/>
          <a:p>
            <a:r>
              <a:rPr lang="zh-CN" altLang="en-US" sz="3600" b="0" spc="-40" dirty="0">
                <a:latin typeface="宋体"/>
                <a:cs typeface="宋体"/>
              </a:rPr>
              <a:t>分组密码的工作模式</a:t>
            </a:r>
            <a:r>
              <a:rPr lang="en-US" altLang="zh-CN" sz="3600" b="0" spc="-50" dirty="0">
                <a:latin typeface="宋体"/>
                <a:cs typeface="宋体"/>
              </a:rPr>
              <a:t>1</a:t>
            </a:r>
            <a:endParaRPr lang="zh-CN" altLang="en-US" dirty="0"/>
          </a:p>
        </p:txBody>
      </p:sp>
      <p:sp>
        <p:nvSpPr>
          <p:cNvPr id="3" name="内容占位符 2">
            <a:extLst>
              <a:ext uri="{FF2B5EF4-FFF2-40B4-BE49-F238E27FC236}">
                <a16:creationId xmlns:a16="http://schemas.microsoft.com/office/drawing/2014/main" id="{C7949059-F1DF-4A8B-AF1B-6A925A13A995}"/>
              </a:ext>
            </a:extLst>
          </p:cNvPr>
          <p:cNvSpPr>
            <a:spLocks noGrp="1"/>
          </p:cNvSpPr>
          <p:nvPr>
            <p:ph idx="1"/>
          </p:nvPr>
        </p:nvSpPr>
        <p:spPr>
          <a:xfrm>
            <a:off x="406400" y="4343400"/>
            <a:ext cx="11176000" cy="1981200"/>
          </a:xfrm>
        </p:spPr>
        <p:txBody>
          <a:bodyPr/>
          <a:lstStyle/>
          <a:p>
            <a:endParaRPr lang="zh-CN" altLang="en-US" dirty="0"/>
          </a:p>
        </p:txBody>
      </p:sp>
      <p:sp>
        <p:nvSpPr>
          <p:cNvPr id="4" name="日期占位符 3">
            <a:extLst>
              <a:ext uri="{FF2B5EF4-FFF2-40B4-BE49-F238E27FC236}">
                <a16:creationId xmlns:a16="http://schemas.microsoft.com/office/drawing/2014/main" id="{FD804262-11F0-462A-A014-163825D42315}"/>
              </a:ext>
            </a:extLst>
          </p:cNvPr>
          <p:cNvSpPr>
            <a:spLocks noGrp="1"/>
          </p:cNvSpPr>
          <p:nvPr>
            <p:ph type="dt" sz="half" idx="10"/>
          </p:nvPr>
        </p:nvSpPr>
        <p:spPr/>
        <p:txBody>
          <a:bodyPr/>
          <a:lstStyle/>
          <a:p>
            <a:pPr>
              <a:defRPr/>
            </a:pPr>
            <a:fld id="{BFF41D55-CB41-4850-B0AC-125636BC8087}" type="datetime1">
              <a:rPr lang="zh-CN" altLang="en-US" smtClean="0"/>
              <a:pPr>
                <a:defRPr/>
              </a:pPr>
              <a:t>2024/4/7</a:t>
            </a:fld>
            <a:endParaRPr lang="en-US" altLang="zh-CN"/>
          </a:p>
        </p:txBody>
      </p:sp>
      <p:sp>
        <p:nvSpPr>
          <p:cNvPr id="5" name="灯片编号占位符 4">
            <a:extLst>
              <a:ext uri="{FF2B5EF4-FFF2-40B4-BE49-F238E27FC236}">
                <a16:creationId xmlns:a16="http://schemas.microsoft.com/office/drawing/2014/main" id="{69ACF86D-F1AF-4214-B476-1DBECCF33ECF}"/>
              </a:ext>
            </a:extLst>
          </p:cNvPr>
          <p:cNvSpPr>
            <a:spLocks noGrp="1"/>
          </p:cNvSpPr>
          <p:nvPr>
            <p:ph type="sldNum" sz="quarter" idx="11"/>
          </p:nvPr>
        </p:nvSpPr>
        <p:spPr/>
        <p:txBody>
          <a:bodyPr/>
          <a:lstStyle/>
          <a:p>
            <a:fld id="{A420A89F-6092-44FA-AA4D-72ED0B6A316D}" type="slidenum">
              <a:rPr lang="en-US" altLang="zh-CN" smtClean="0"/>
              <a:pPr/>
              <a:t>12</a:t>
            </a:fld>
            <a:endParaRPr lang="en-US" altLang="zh-CN"/>
          </a:p>
        </p:txBody>
      </p:sp>
      <p:grpSp>
        <p:nvGrpSpPr>
          <p:cNvPr id="8" name="object 4">
            <a:extLst>
              <a:ext uri="{FF2B5EF4-FFF2-40B4-BE49-F238E27FC236}">
                <a16:creationId xmlns:a16="http://schemas.microsoft.com/office/drawing/2014/main" id="{CDA3FF8B-2E5B-4D14-B199-3B54684A95E4}"/>
              </a:ext>
            </a:extLst>
          </p:cNvPr>
          <p:cNvGrpSpPr/>
          <p:nvPr/>
        </p:nvGrpSpPr>
        <p:grpSpPr>
          <a:xfrm>
            <a:off x="2969005" y="1523364"/>
            <a:ext cx="6297295" cy="3785235"/>
            <a:chOff x="2969005" y="1523364"/>
            <a:chExt cx="6297295" cy="3785235"/>
          </a:xfrm>
        </p:grpSpPr>
        <p:sp>
          <p:nvSpPr>
            <p:cNvPr id="9" name="object 5">
              <a:extLst>
                <a:ext uri="{FF2B5EF4-FFF2-40B4-BE49-F238E27FC236}">
                  <a16:creationId xmlns:a16="http://schemas.microsoft.com/office/drawing/2014/main" id="{AC01C0EA-5478-4B3B-B22B-636D0425401A}"/>
                </a:ext>
              </a:extLst>
            </p:cNvPr>
            <p:cNvSpPr/>
            <p:nvPr/>
          </p:nvSpPr>
          <p:spPr>
            <a:xfrm>
              <a:off x="2972180" y="1526539"/>
              <a:ext cx="871855" cy="3778885"/>
            </a:xfrm>
            <a:custGeom>
              <a:avLst/>
              <a:gdLst/>
              <a:ahLst/>
              <a:cxnLst/>
              <a:rect l="l" t="t" r="r" b="b"/>
              <a:pathLst>
                <a:path w="871854" h="3778885">
                  <a:moveTo>
                    <a:pt x="0" y="0"/>
                  </a:moveTo>
                  <a:lnTo>
                    <a:pt x="35355" y="33519"/>
                  </a:lnTo>
                  <a:lnTo>
                    <a:pt x="69987" y="67523"/>
                  </a:lnTo>
                  <a:lnTo>
                    <a:pt x="103895" y="102001"/>
                  </a:lnTo>
                  <a:lnTo>
                    <a:pt x="137078" y="136943"/>
                  </a:lnTo>
                  <a:lnTo>
                    <a:pt x="169537" y="172339"/>
                  </a:lnTo>
                  <a:lnTo>
                    <a:pt x="201270" y="208179"/>
                  </a:lnTo>
                  <a:lnTo>
                    <a:pt x="232277" y="244454"/>
                  </a:lnTo>
                  <a:lnTo>
                    <a:pt x="262558" y="281153"/>
                  </a:lnTo>
                  <a:lnTo>
                    <a:pt x="292111" y="318265"/>
                  </a:lnTo>
                  <a:lnTo>
                    <a:pt x="320936" y="355782"/>
                  </a:lnTo>
                  <a:lnTo>
                    <a:pt x="349033" y="393693"/>
                  </a:lnTo>
                  <a:lnTo>
                    <a:pt x="376400" y="431988"/>
                  </a:lnTo>
                  <a:lnTo>
                    <a:pt x="403039" y="470657"/>
                  </a:lnTo>
                  <a:lnTo>
                    <a:pt x="428947" y="509690"/>
                  </a:lnTo>
                  <a:lnTo>
                    <a:pt x="454124" y="549076"/>
                  </a:lnTo>
                  <a:lnTo>
                    <a:pt x="478570" y="588807"/>
                  </a:lnTo>
                  <a:lnTo>
                    <a:pt x="502284" y="628872"/>
                  </a:lnTo>
                  <a:lnTo>
                    <a:pt x="525265" y="669260"/>
                  </a:lnTo>
                  <a:lnTo>
                    <a:pt x="547514" y="709962"/>
                  </a:lnTo>
                  <a:lnTo>
                    <a:pt x="569029" y="750968"/>
                  </a:lnTo>
                  <a:lnTo>
                    <a:pt x="589810" y="792268"/>
                  </a:lnTo>
                  <a:lnTo>
                    <a:pt x="609855" y="833852"/>
                  </a:lnTo>
                  <a:lnTo>
                    <a:pt x="629166" y="875710"/>
                  </a:lnTo>
                  <a:lnTo>
                    <a:pt x="647741" y="917831"/>
                  </a:lnTo>
                  <a:lnTo>
                    <a:pt x="665579" y="960206"/>
                  </a:lnTo>
                  <a:lnTo>
                    <a:pt x="682680" y="1002824"/>
                  </a:lnTo>
                  <a:lnTo>
                    <a:pt x="699043" y="1045676"/>
                  </a:lnTo>
                  <a:lnTo>
                    <a:pt x="714669" y="1088752"/>
                  </a:lnTo>
                  <a:lnTo>
                    <a:pt x="729555" y="1132042"/>
                  </a:lnTo>
                  <a:lnTo>
                    <a:pt x="743702" y="1175535"/>
                  </a:lnTo>
                  <a:lnTo>
                    <a:pt x="757109" y="1219222"/>
                  </a:lnTo>
                  <a:lnTo>
                    <a:pt x="769776" y="1263092"/>
                  </a:lnTo>
                  <a:lnTo>
                    <a:pt x="781701" y="1307136"/>
                  </a:lnTo>
                  <a:lnTo>
                    <a:pt x="792885" y="1351343"/>
                  </a:lnTo>
                  <a:lnTo>
                    <a:pt x="803326" y="1395704"/>
                  </a:lnTo>
                  <a:lnTo>
                    <a:pt x="813025" y="1440208"/>
                  </a:lnTo>
                  <a:lnTo>
                    <a:pt x="821980" y="1484846"/>
                  </a:lnTo>
                  <a:lnTo>
                    <a:pt x="830192" y="1529607"/>
                  </a:lnTo>
                  <a:lnTo>
                    <a:pt x="837658" y="1574481"/>
                  </a:lnTo>
                  <a:lnTo>
                    <a:pt x="844380" y="1619459"/>
                  </a:lnTo>
                  <a:lnTo>
                    <a:pt x="850356" y="1664530"/>
                  </a:lnTo>
                  <a:lnTo>
                    <a:pt x="855585" y="1709685"/>
                  </a:lnTo>
                  <a:lnTo>
                    <a:pt x="860068" y="1754912"/>
                  </a:lnTo>
                  <a:lnTo>
                    <a:pt x="863803" y="1800203"/>
                  </a:lnTo>
                  <a:lnTo>
                    <a:pt x="866790" y="1845548"/>
                  </a:lnTo>
                  <a:lnTo>
                    <a:pt x="869029" y="1890935"/>
                  </a:lnTo>
                  <a:lnTo>
                    <a:pt x="870518" y="1936356"/>
                  </a:lnTo>
                  <a:lnTo>
                    <a:pt x="871258" y="1981800"/>
                  </a:lnTo>
                  <a:lnTo>
                    <a:pt x="871248" y="2027257"/>
                  </a:lnTo>
                  <a:lnTo>
                    <a:pt x="870486" y="2072717"/>
                  </a:lnTo>
                  <a:lnTo>
                    <a:pt x="868973" y="2118170"/>
                  </a:lnTo>
                  <a:lnTo>
                    <a:pt x="866708" y="2163607"/>
                  </a:lnTo>
                  <a:lnTo>
                    <a:pt x="863690" y="2209016"/>
                  </a:lnTo>
                  <a:lnTo>
                    <a:pt x="859920" y="2254389"/>
                  </a:lnTo>
                  <a:lnTo>
                    <a:pt x="855395" y="2299714"/>
                  </a:lnTo>
                  <a:lnTo>
                    <a:pt x="850116" y="2344983"/>
                  </a:lnTo>
                  <a:lnTo>
                    <a:pt x="844082" y="2390184"/>
                  </a:lnTo>
                  <a:lnTo>
                    <a:pt x="837293" y="2435309"/>
                  </a:lnTo>
                  <a:lnTo>
                    <a:pt x="829747" y="2480346"/>
                  </a:lnTo>
                  <a:lnTo>
                    <a:pt x="821445" y="2525286"/>
                  </a:lnTo>
                  <a:lnTo>
                    <a:pt x="812386" y="2570119"/>
                  </a:lnTo>
                  <a:lnTo>
                    <a:pt x="802568" y="2614835"/>
                  </a:lnTo>
                  <a:lnTo>
                    <a:pt x="791993" y="2659424"/>
                  </a:lnTo>
                  <a:lnTo>
                    <a:pt x="780658" y="2703876"/>
                  </a:lnTo>
                  <a:lnTo>
                    <a:pt x="768564" y="2748180"/>
                  </a:lnTo>
                  <a:lnTo>
                    <a:pt x="755710" y="2792328"/>
                  </a:lnTo>
                  <a:lnTo>
                    <a:pt x="742095" y="2836308"/>
                  </a:lnTo>
                  <a:lnTo>
                    <a:pt x="727719" y="2880110"/>
                  </a:lnTo>
                  <a:lnTo>
                    <a:pt x="712581" y="2923726"/>
                  </a:lnTo>
                  <a:lnTo>
                    <a:pt x="696680" y="2967144"/>
                  </a:lnTo>
                  <a:lnTo>
                    <a:pt x="680017" y="3010354"/>
                  </a:lnTo>
                  <a:lnTo>
                    <a:pt x="662590" y="3053348"/>
                  </a:lnTo>
                  <a:lnTo>
                    <a:pt x="644399" y="3096114"/>
                  </a:lnTo>
                  <a:lnTo>
                    <a:pt x="625443" y="3138642"/>
                  </a:lnTo>
                  <a:lnTo>
                    <a:pt x="605722" y="3180923"/>
                  </a:lnTo>
                  <a:lnTo>
                    <a:pt x="585235" y="3222947"/>
                  </a:lnTo>
                  <a:lnTo>
                    <a:pt x="563981" y="3264703"/>
                  </a:lnTo>
                  <a:lnTo>
                    <a:pt x="541961" y="3306182"/>
                  </a:lnTo>
                  <a:lnTo>
                    <a:pt x="519173" y="3347373"/>
                  </a:lnTo>
                  <a:lnTo>
                    <a:pt x="495617" y="3388266"/>
                  </a:lnTo>
                  <a:lnTo>
                    <a:pt x="471292" y="3428852"/>
                  </a:lnTo>
                  <a:lnTo>
                    <a:pt x="446197" y="3469120"/>
                  </a:lnTo>
                  <a:lnTo>
                    <a:pt x="420333" y="3509061"/>
                  </a:lnTo>
                  <a:lnTo>
                    <a:pt x="393698" y="3548664"/>
                  </a:lnTo>
                  <a:lnTo>
                    <a:pt x="366292" y="3587920"/>
                  </a:lnTo>
                  <a:lnTo>
                    <a:pt x="338115" y="3626817"/>
                  </a:lnTo>
                  <a:lnTo>
                    <a:pt x="309165" y="3665347"/>
                  </a:lnTo>
                  <a:lnTo>
                    <a:pt x="279443" y="3703499"/>
                  </a:lnTo>
                  <a:lnTo>
                    <a:pt x="248947" y="3741264"/>
                  </a:lnTo>
                  <a:lnTo>
                    <a:pt x="217677" y="3778631"/>
                  </a:lnTo>
                  <a:lnTo>
                    <a:pt x="248947" y="3741264"/>
                  </a:lnTo>
                  <a:lnTo>
                    <a:pt x="279443" y="3703499"/>
                  </a:lnTo>
                  <a:lnTo>
                    <a:pt x="309165" y="3665347"/>
                  </a:lnTo>
                  <a:lnTo>
                    <a:pt x="338115" y="3626817"/>
                  </a:lnTo>
                  <a:lnTo>
                    <a:pt x="366292" y="3587920"/>
                  </a:lnTo>
                  <a:lnTo>
                    <a:pt x="393698" y="3548664"/>
                  </a:lnTo>
                  <a:lnTo>
                    <a:pt x="420333" y="3509061"/>
                  </a:lnTo>
                  <a:lnTo>
                    <a:pt x="446197" y="3469120"/>
                  </a:lnTo>
                  <a:lnTo>
                    <a:pt x="471292" y="3428852"/>
                  </a:lnTo>
                  <a:lnTo>
                    <a:pt x="495617" y="3388266"/>
                  </a:lnTo>
                  <a:lnTo>
                    <a:pt x="519173" y="3347373"/>
                  </a:lnTo>
                  <a:lnTo>
                    <a:pt x="541961" y="3306182"/>
                  </a:lnTo>
                  <a:lnTo>
                    <a:pt x="563981" y="3264703"/>
                  </a:lnTo>
                  <a:lnTo>
                    <a:pt x="585235" y="3222947"/>
                  </a:lnTo>
                  <a:lnTo>
                    <a:pt x="605722" y="3180923"/>
                  </a:lnTo>
                  <a:lnTo>
                    <a:pt x="625443" y="3138642"/>
                  </a:lnTo>
                  <a:lnTo>
                    <a:pt x="644399" y="3096114"/>
                  </a:lnTo>
                  <a:lnTo>
                    <a:pt x="662590" y="3053348"/>
                  </a:lnTo>
                  <a:lnTo>
                    <a:pt x="680017" y="3010354"/>
                  </a:lnTo>
                  <a:lnTo>
                    <a:pt x="696680" y="2967144"/>
                  </a:lnTo>
                  <a:lnTo>
                    <a:pt x="712581" y="2923726"/>
                  </a:lnTo>
                  <a:lnTo>
                    <a:pt x="727719" y="2880110"/>
                  </a:lnTo>
                  <a:lnTo>
                    <a:pt x="742095" y="2836308"/>
                  </a:lnTo>
                  <a:lnTo>
                    <a:pt x="755710" y="2792328"/>
                  </a:lnTo>
                  <a:lnTo>
                    <a:pt x="768564" y="2748180"/>
                  </a:lnTo>
                  <a:lnTo>
                    <a:pt x="780658" y="2703876"/>
                  </a:lnTo>
                  <a:lnTo>
                    <a:pt x="791993" y="2659424"/>
                  </a:lnTo>
                  <a:lnTo>
                    <a:pt x="802568" y="2614835"/>
                  </a:lnTo>
                  <a:lnTo>
                    <a:pt x="812386" y="2570119"/>
                  </a:lnTo>
                  <a:lnTo>
                    <a:pt x="821445" y="2525286"/>
                  </a:lnTo>
                  <a:lnTo>
                    <a:pt x="829747" y="2480346"/>
                  </a:lnTo>
                  <a:lnTo>
                    <a:pt x="837293" y="2435309"/>
                  </a:lnTo>
                  <a:lnTo>
                    <a:pt x="844082" y="2390184"/>
                  </a:lnTo>
                  <a:lnTo>
                    <a:pt x="850116" y="2344983"/>
                  </a:lnTo>
                  <a:lnTo>
                    <a:pt x="855395" y="2299714"/>
                  </a:lnTo>
                  <a:lnTo>
                    <a:pt x="859920" y="2254389"/>
                  </a:lnTo>
                  <a:lnTo>
                    <a:pt x="863690" y="2209016"/>
                  </a:lnTo>
                  <a:lnTo>
                    <a:pt x="866708" y="2163607"/>
                  </a:lnTo>
                  <a:lnTo>
                    <a:pt x="868973" y="2118170"/>
                  </a:lnTo>
                  <a:lnTo>
                    <a:pt x="870486" y="2072717"/>
                  </a:lnTo>
                  <a:lnTo>
                    <a:pt x="871248" y="2027257"/>
                  </a:lnTo>
                  <a:lnTo>
                    <a:pt x="871258" y="1981800"/>
                  </a:lnTo>
                  <a:lnTo>
                    <a:pt x="870518" y="1936356"/>
                  </a:lnTo>
                  <a:lnTo>
                    <a:pt x="869029" y="1890935"/>
                  </a:lnTo>
                  <a:lnTo>
                    <a:pt x="866790" y="1845548"/>
                  </a:lnTo>
                  <a:lnTo>
                    <a:pt x="863803" y="1800203"/>
                  </a:lnTo>
                  <a:lnTo>
                    <a:pt x="860068" y="1754912"/>
                  </a:lnTo>
                  <a:lnTo>
                    <a:pt x="855585" y="1709685"/>
                  </a:lnTo>
                  <a:lnTo>
                    <a:pt x="850356" y="1664530"/>
                  </a:lnTo>
                  <a:lnTo>
                    <a:pt x="844380" y="1619459"/>
                  </a:lnTo>
                  <a:lnTo>
                    <a:pt x="837658" y="1574481"/>
                  </a:lnTo>
                  <a:lnTo>
                    <a:pt x="830192" y="1529607"/>
                  </a:lnTo>
                  <a:lnTo>
                    <a:pt x="821980" y="1484846"/>
                  </a:lnTo>
                  <a:lnTo>
                    <a:pt x="813025" y="1440208"/>
                  </a:lnTo>
                  <a:lnTo>
                    <a:pt x="803326" y="1395704"/>
                  </a:lnTo>
                  <a:lnTo>
                    <a:pt x="792885" y="1351343"/>
                  </a:lnTo>
                  <a:lnTo>
                    <a:pt x="781701" y="1307136"/>
                  </a:lnTo>
                  <a:lnTo>
                    <a:pt x="769776" y="1263092"/>
                  </a:lnTo>
                  <a:lnTo>
                    <a:pt x="757109" y="1219222"/>
                  </a:lnTo>
                  <a:lnTo>
                    <a:pt x="743702" y="1175535"/>
                  </a:lnTo>
                  <a:lnTo>
                    <a:pt x="729555" y="1132042"/>
                  </a:lnTo>
                  <a:lnTo>
                    <a:pt x="714669" y="1088752"/>
                  </a:lnTo>
                  <a:lnTo>
                    <a:pt x="699043" y="1045676"/>
                  </a:lnTo>
                  <a:lnTo>
                    <a:pt x="682680" y="1002824"/>
                  </a:lnTo>
                  <a:lnTo>
                    <a:pt x="665579" y="960206"/>
                  </a:lnTo>
                  <a:lnTo>
                    <a:pt x="647741" y="917831"/>
                  </a:lnTo>
                  <a:lnTo>
                    <a:pt x="629166" y="875710"/>
                  </a:lnTo>
                  <a:lnTo>
                    <a:pt x="609855" y="833852"/>
                  </a:lnTo>
                  <a:lnTo>
                    <a:pt x="589810" y="792268"/>
                  </a:lnTo>
                  <a:lnTo>
                    <a:pt x="569029" y="750968"/>
                  </a:lnTo>
                  <a:lnTo>
                    <a:pt x="547514" y="709962"/>
                  </a:lnTo>
                  <a:lnTo>
                    <a:pt x="525265" y="669260"/>
                  </a:lnTo>
                  <a:lnTo>
                    <a:pt x="502284" y="628872"/>
                  </a:lnTo>
                  <a:lnTo>
                    <a:pt x="478570" y="588807"/>
                  </a:lnTo>
                  <a:lnTo>
                    <a:pt x="454124" y="549076"/>
                  </a:lnTo>
                  <a:lnTo>
                    <a:pt x="428947" y="509690"/>
                  </a:lnTo>
                  <a:lnTo>
                    <a:pt x="403039" y="470657"/>
                  </a:lnTo>
                  <a:lnTo>
                    <a:pt x="376400" y="431988"/>
                  </a:lnTo>
                  <a:lnTo>
                    <a:pt x="349033" y="393693"/>
                  </a:lnTo>
                  <a:lnTo>
                    <a:pt x="320936" y="355782"/>
                  </a:lnTo>
                  <a:lnTo>
                    <a:pt x="292111" y="318265"/>
                  </a:lnTo>
                  <a:lnTo>
                    <a:pt x="262558" y="281153"/>
                  </a:lnTo>
                  <a:lnTo>
                    <a:pt x="232277" y="244454"/>
                  </a:lnTo>
                  <a:lnTo>
                    <a:pt x="201270" y="208179"/>
                  </a:lnTo>
                  <a:lnTo>
                    <a:pt x="169537" y="172339"/>
                  </a:lnTo>
                  <a:lnTo>
                    <a:pt x="137078" y="136943"/>
                  </a:lnTo>
                  <a:lnTo>
                    <a:pt x="103895" y="102001"/>
                  </a:lnTo>
                  <a:lnTo>
                    <a:pt x="69987" y="67523"/>
                  </a:lnTo>
                  <a:lnTo>
                    <a:pt x="35355" y="33519"/>
                  </a:lnTo>
                  <a:lnTo>
                    <a:pt x="0" y="0"/>
                  </a:lnTo>
                  <a:close/>
                </a:path>
              </a:pathLst>
            </a:custGeom>
            <a:ln w="6096">
              <a:solidFill>
                <a:srgbClr val="467AA9"/>
              </a:solidFill>
            </a:ln>
          </p:spPr>
          <p:txBody>
            <a:bodyPr wrap="square" lIns="0" tIns="0" rIns="0" bIns="0" rtlCol="0"/>
            <a:lstStyle/>
            <a:p>
              <a:endParaRPr/>
            </a:p>
          </p:txBody>
        </p:sp>
        <p:pic>
          <p:nvPicPr>
            <p:cNvPr id="10" name="object 6">
              <a:extLst>
                <a:ext uri="{FF2B5EF4-FFF2-40B4-BE49-F238E27FC236}">
                  <a16:creationId xmlns:a16="http://schemas.microsoft.com/office/drawing/2014/main" id="{4704AB11-EFEF-4F8F-9CE1-E51DF4AA106D}"/>
                </a:ext>
              </a:extLst>
            </p:cNvPr>
            <p:cNvPicPr/>
            <p:nvPr/>
          </p:nvPicPr>
          <p:blipFill>
            <a:blip r:embed="rId2" cstate="print"/>
            <a:stretch>
              <a:fillRect/>
            </a:stretch>
          </p:blipFill>
          <p:spPr>
            <a:xfrm>
              <a:off x="3557015" y="2057399"/>
              <a:ext cx="5708903" cy="813815"/>
            </a:xfrm>
            <a:prstGeom prst="rect">
              <a:avLst/>
            </a:prstGeom>
          </p:spPr>
        </p:pic>
      </p:grpSp>
      <p:sp>
        <p:nvSpPr>
          <p:cNvPr id="11" name="object 7">
            <a:extLst>
              <a:ext uri="{FF2B5EF4-FFF2-40B4-BE49-F238E27FC236}">
                <a16:creationId xmlns:a16="http://schemas.microsoft.com/office/drawing/2014/main" id="{EC444AA8-0329-48B6-B2E2-305C14D02A59}"/>
              </a:ext>
            </a:extLst>
          </p:cNvPr>
          <p:cNvSpPr txBox="1"/>
          <p:nvPr/>
        </p:nvSpPr>
        <p:spPr>
          <a:xfrm>
            <a:off x="4189603" y="2244674"/>
            <a:ext cx="2393950" cy="391795"/>
          </a:xfrm>
          <a:prstGeom prst="rect">
            <a:avLst/>
          </a:prstGeom>
        </p:spPr>
        <p:txBody>
          <a:bodyPr vert="horz" wrap="square" lIns="0" tIns="12700" rIns="0" bIns="0" rtlCol="0">
            <a:spAutoFit/>
          </a:bodyPr>
          <a:lstStyle/>
          <a:p>
            <a:pPr marL="12700">
              <a:lnSpc>
                <a:spcPct val="100000"/>
              </a:lnSpc>
              <a:spcBef>
                <a:spcPts val="100"/>
              </a:spcBef>
            </a:pPr>
            <a:r>
              <a:rPr sz="2400" b="1" dirty="0">
                <a:solidFill>
                  <a:srgbClr val="FFFFFF"/>
                </a:solidFill>
                <a:latin typeface="Noto Sans SC"/>
                <a:cs typeface="Noto Sans SC"/>
              </a:rPr>
              <a:t>电码本</a:t>
            </a:r>
            <a:r>
              <a:rPr sz="2400" b="1" spc="-10" dirty="0">
                <a:solidFill>
                  <a:srgbClr val="FFFFFF"/>
                </a:solidFill>
                <a:latin typeface="Times New Roman"/>
                <a:cs typeface="Times New Roman"/>
              </a:rPr>
              <a:t>(ECB)</a:t>
            </a:r>
            <a:r>
              <a:rPr sz="2400" b="1" spc="-25" dirty="0">
                <a:solidFill>
                  <a:srgbClr val="FFFFFF"/>
                </a:solidFill>
                <a:latin typeface="Noto Sans SC"/>
                <a:cs typeface="Noto Sans SC"/>
              </a:rPr>
              <a:t>模式</a:t>
            </a:r>
            <a:endParaRPr sz="2400" dirty="0">
              <a:latin typeface="Noto Sans SC"/>
              <a:cs typeface="Noto Sans SC"/>
            </a:endParaRPr>
          </a:p>
        </p:txBody>
      </p:sp>
      <p:grpSp>
        <p:nvGrpSpPr>
          <p:cNvPr id="12" name="object 8">
            <a:extLst>
              <a:ext uri="{FF2B5EF4-FFF2-40B4-BE49-F238E27FC236}">
                <a16:creationId xmlns:a16="http://schemas.microsoft.com/office/drawing/2014/main" id="{488C599A-937E-4C4A-9DA9-71442867E731}"/>
              </a:ext>
            </a:extLst>
          </p:cNvPr>
          <p:cNvGrpSpPr/>
          <p:nvPr/>
        </p:nvGrpSpPr>
        <p:grpSpPr>
          <a:xfrm>
            <a:off x="3044825" y="1953641"/>
            <a:ext cx="6172835" cy="2746375"/>
            <a:chOff x="3044825" y="1953641"/>
            <a:chExt cx="6172835" cy="2746375"/>
          </a:xfrm>
        </p:grpSpPr>
        <p:sp>
          <p:nvSpPr>
            <p:cNvPr id="13" name="object 9">
              <a:extLst>
                <a:ext uri="{FF2B5EF4-FFF2-40B4-BE49-F238E27FC236}">
                  <a16:creationId xmlns:a16="http://schemas.microsoft.com/office/drawing/2014/main" id="{4C9BB82A-137A-4C18-8687-2AB2AD2A1DF3}"/>
                </a:ext>
              </a:extLst>
            </p:cNvPr>
            <p:cNvSpPr/>
            <p:nvPr/>
          </p:nvSpPr>
          <p:spPr>
            <a:xfrm>
              <a:off x="3048000" y="1956816"/>
              <a:ext cx="1015365" cy="1015365"/>
            </a:xfrm>
            <a:custGeom>
              <a:avLst/>
              <a:gdLst/>
              <a:ahLst/>
              <a:cxnLst/>
              <a:rect l="l" t="t" r="r" b="b"/>
              <a:pathLst>
                <a:path w="1015364" h="1015364">
                  <a:moveTo>
                    <a:pt x="507491" y="0"/>
                  </a:moveTo>
                  <a:lnTo>
                    <a:pt x="458615" y="2323"/>
                  </a:lnTo>
                  <a:lnTo>
                    <a:pt x="411054" y="9150"/>
                  </a:lnTo>
                  <a:lnTo>
                    <a:pt x="365020" y="20269"/>
                  </a:lnTo>
                  <a:lnTo>
                    <a:pt x="320726" y="35467"/>
                  </a:lnTo>
                  <a:lnTo>
                    <a:pt x="278384" y="54532"/>
                  </a:lnTo>
                  <a:lnTo>
                    <a:pt x="238208" y="77251"/>
                  </a:lnTo>
                  <a:lnTo>
                    <a:pt x="200410" y="103410"/>
                  </a:lnTo>
                  <a:lnTo>
                    <a:pt x="165203" y="132799"/>
                  </a:lnTo>
                  <a:lnTo>
                    <a:pt x="132799" y="165203"/>
                  </a:lnTo>
                  <a:lnTo>
                    <a:pt x="103410" y="200410"/>
                  </a:lnTo>
                  <a:lnTo>
                    <a:pt x="77251" y="238208"/>
                  </a:lnTo>
                  <a:lnTo>
                    <a:pt x="54532" y="278384"/>
                  </a:lnTo>
                  <a:lnTo>
                    <a:pt x="35467" y="320726"/>
                  </a:lnTo>
                  <a:lnTo>
                    <a:pt x="20269" y="365020"/>
                  </a:lnTo>
                  <a:lnTo>
                    <a:pt x="9150" y="411054"/>
                  </a:lnTo>
                  <a:lnTo>
                    <a:pt x="2323" y="458615"/>
                  </a:lnTo>
                  <a:lnTo>
                    <a:pt x="0" y="507492"/>
                  </a:lnTo>
                  <a:lnTo>
                    <a:pt x="2323" y="556368"/>
                  </a:lnTo>
                  <a:lnTo>
                    <a:pt x="9150" y="603929"/>
                  </a:lnTo>
                  <a:lnTo>
                    <a:pt x="20269" y="649963"/>
                  </a:lnTo>
                  <a:lnTo>
                    <a:pt x="35467" y="694257"/>
                  </a:lnTo>
                  <a:lnTo>
                    <a:pt x="54532" y="736599"/>
                  </a:lnTo>
                  <a:lnTo>
                    <a:pt x="77251" y="776775"/>
                  </a:lnTo>
                  <a:lnTo>
                    <a:pt x="103410" y="814573"/>
                  </a:lnTo>
                  <a:lnTo>
                    <a:pt x="132799" y="849780"/>
                  </a:lnTo>
                  <a:lnTo>
                    <a:pt x="165203" y="882184"/>
                  </a:lnTo>
                  <a:lnTo>
                    <a:pt x="200410" y="911573"/>
                  </a:lnTo>
                  <a:lnTo>
                    <a:pt x="238208" y="937732"/>
                  </a:lnTo>
                  <a:lnTo>
                    <a:pt x="278384" y="960451"/>
                  </a:lnTo>
                  <a:lnTo>
                    <a:pt x="320726" y="979516"/>
                  </a:lnTo>
                  <a:lnTo>
                    <a:pt x="365020" y="994714"/>
                  </a:lnTo>
                  <a:lnTo>
                    <a:pt x="411054" y="1005833"/>
                  </a:lnTo>
                  <a:lnTo>
                    <a:pt x="458615" y="1012660"/>
                  </a:lnTo>
                  <a:lnTo>
                    <a:pt x="507491" y="1014984"/>
                  </a:lnTo>
                  <a:lnTo>
                    <a:pt x="556368" y="1012660"/>
                  </a:lnTo>
                  <a:lnTo>
                    <a:pt x="603929" y="1005833"/>
                  </a:lnTo>
                  <a:lnTo>
                    <a:pt x="649963" y="994714"/>
                  </a:lnTo>
                  <a:lnTo>
                    <a:pt x="694257" y="979516"/>
                  </a:lnTo>
                  <a:lnTo>
                    <a:pt x="736599" y="960451"/>
                  </a:lnTo>
                  <a:lnTo>
                    <a:pt x="776775" y="937732"/>
                  </a:lnTo>
                  <a:lnTo>
                    <a:pt x="814573" y="911573"/>
                  </a:lnTo>
                  <a:lnTo>
                    <a:pt x="849780" y="882184"/>
                  </a:lnTo>
                  <a:lnTo>
                    <a:pt x="882184" y="849780"/>
                  </a:lnTo>
                  <a:lnTo>
                    <a:pt x="911573" y="814573"/>
                  </a:lnTo>
                  <a:lnTo>
                    <a:pt x="937732" y="776775"/>
                  </a:lnTo>
                  <a:lnTo>
                    <a:pt x="960451" y="736599"/>
                  </a:lnTo>
                  <a:lnTo>
                    <a:pt x="979516" y="694257"/>
                  </a:lnTo>
                  <a:lnTo>
                    <a:pt x="994714" y="649963"/>
                  </a:lnTo>
                  <a:lnTo>
                    <a:pt x="1005833" y="603929"/>
                  </a:lnTo>
                  <a:lnTo>
                    <a:pt x="1012660" y="556368"/>
                  </a:lnTo>
                  <a:lnTo>
                    <a:pt x="1014984" y="507492"/>
                  </a:lnTo>
                  <a:lnTo>
                    <a:pt x="1012660" y="458615"/>
                  </a:lnTo>
                  <a:lnTo>
                    <a:pt x="1005833" y="411054"/>
                  </a:lnTo>
                  <a:lnTo>
                    <a:pt x="994714" y="365020"/>
                  </a:lnTo>
                  <a:lnTo>
                    <a:pt x="979516" y="320726"/>
                  </a:lnTo>
                  <a:lnTo>
                    <a:pt x="960451" y="278384"/>
                  </a:lnTo>
                  <a:lnTo>
                    <a:pt x="937732" y="238208"/>
                  </a:lnTo>
                  <a:lnTo>
                    <a:pt x="911573" y="200410"/>
                  </a:lnTo>
                  <a:lnTo>
                    <a:pt x="882184" y="165203"/>
                  </a:lnTo>
                  <a:lnTo>
                    <a:pt x="849780" y="132799"/>
                  </a:lnTo>
                  <a:lnTo>
                    <a:pt x="814573" y="103410"/>
                  </a:lnTo>
                  <a:lnTo>
                    <a:pt x="776775" y="77251"/>
                  </a:lnTo>
                  <a:lnTo>
                    <a:pt x="736599" y="54532"/>
                  </a:lnTo>
                  <a:lnTo>
                    <a:pt x="694257" y="35467"/>
                  </a:lnTo>
                  <a:lnTo>
                    <a:pt x="649963" y="20269"/>
                  </a:lnTo>
                  <a:lnTo>
                    <a:pt x="603929" y="9150"/>
                  </a:lnTo>
                  <a:lnTo>
                    <a:pt x="556368" y="2323"/>
                  </a:lnTo>
                  <a:lnTo>
                    <a:pt x="507491" y="0"/>
                  </a:lnTo>
                  <a:close/>
                </a:path>
              </a:pathLst>
            </a:custGeom>
            <a:solidFill>
              <a:srgbClr val="FFFFFF"/>
            </a:solidFill>
          </p:spPr>
          <p:txBody>
            <a:bodyPr wrap="square" lIns="0" tIns="0" rIns="0" bIns="0" rtlCol="0"/>
            <a:lstStyle/>
            <a:p>
              <a:endParaRPr/>
            </a:p>
          </p:txBody>
        </p:sp>
        <p:sp>
          <p:nvSpPr>
            <p:cNvPr id="14" name="object 10">
              <a:extLst>
                <a:ext uri="{FF2B5EF4-FFF2-40B4-BE49-F238E27FC236}">
                  <a16:creationId xmlns:a16="http://schemas.microsoft.com/office/drawing/2014/main" id="{D0129C7E-2213-4ED7-BFAE-1EC224FAA262}"/>
                </a:ext>
              </a:extLst>
            </p:cNvPr>
            <p:cNvSpPr/>
            <p:nvPr/>
          </p:nvSpPr>
          <p:spPr>
            <a:xfrm>
              <a:off x="3048000" y="1956816"/>
              <a:ext cx="1015365" cy="1015365"/>
            </a:xfrm>
            <a:custGeom>
              <a:avLst/>
              <a:gdLst/>
              <a:ahLst/>
              <a:cxnLst/>
              <a:rect l="l" t="t" r="r" b="b"/>
              <a:pathLst>
                <a:path w="1015364" h="1015364">
                  <a:moveTo>
                    <a:pt x="0" y="507492"/>
                  </a:moveTo>
                  <a:lnTo>
                    <a:pt x="2323" y="458615"/>
                  </a:lnTo>
                  <a:lnTo>
                    <a:pt x="9150" y="411054"/>
                  </a:lnTo>
                  <a:lnTo>
                    <a:pt x="20269" y="365020"/>
                  </a:lnTo>
                  <a:lnTo>
                    <a:pt x="35467" y="320726"/>
                  </a:lnTo>
                  <a:lnTo>
                    <a:pt x="54532" y="278384"/>
                  </a:lnTo>
                  <a:lnTo>
                    <a:pt x="77251" y="238208"/>
                  </a:lnTo>
                  <a:lnTo>
                    <a:pt x="103410" y="200410"/>
                  </a:lnTo>
                  <a:lnTo>
                    <a:pt x="132799" y="165203"/>
                  </a:lnTo>
                  <a:lnTo>
                    <a:pt x="165203" y="132799"/>
                  </a:lnTo>
                  <a:lnTo>
                    <a:pt x="200410" y="103410"/>
                  </a:lnTo>
                  <a:lnTo>
                    <a:pt x="238208" y="77251"/>
                  </a:lnTo>
                  <a:lnTo>
                    <a:pt x="278384" y="54532"/>
                  </a:lnTo>
                  <a:lnTo>
                    <a:pt x="320726" y="35467"/>
                  </a:lnTo>
                  <a:lnTo>
                    <a:pt x="365020" y="20269"/>
                  </a:lnTo>
                  <a:lnTo>
                    <a:pt x="411054" y="9150"/>
                  </a:lnTo>
                  <a:lnTo>
                    <a:pt x="458615" y="2323"/>
                  </a:lnTo>
                  <a:lnTo>
                    <a:pt x="507491" y="0"/>
                  </a:lnTo>
                  <a:lnTo>
                    <a:pt x="556368" y="2323"/>
                  </a:lnTo>
                  <a:lnTo>
                    <a:pt x="603929" y="9150"/>
                  </a:lnTo>
                  <a:lnTo>
                    <a:pt x="649963" y="20269"/>
                  </a:lnTo>
                  <a:lnTo>
                    <a:pt x="694257" y="35467"/>
                  </a:lnTo>
                  <a:lnTo>
                    <a:pt x="736599" y="54532"/>
                  </a:lnTo>
                  <a:lnTo>
                    <a:pt x="776775" y="77251"/>
                  </a:lnTo>
                  <a:lnTo>
                    <a:pt x="814573" y="103410"/>
                  </a:lnTo>
                  <a:lnTo>
                    <a:pt x="849780" y="132799"/>
                  </a:lnTo>
                  <a:lnTo>
                    <a:pt x="882184" y="165203"/>
                  </a:lnTo>
                  <a:lnTo>
                    <a:pt x="911573" y="200410"/>
                  </a:lnTo>
                  <a:lnTo>
                    <a:pt x="937732" y="238208"/>
                  </a:lnTo>
                  <a:lnTo>
                    <a:pt x="960451" y="278384"/>
                  </a:lnTo>
                  <a:lnTo>
                    <a:pt x="979516" y="320726"/>
                  </a:lnTo>
                  <a:lnTo>
                    <a:pt x="994714" y="365020"/>
                  </a:lnTo>
                  <a:lnTo>
                    <a:pt x="1005833" y="411054"/>
                  </a:lnTo>
                  <a:lnTo>
                    <a:pt x="1012660" y="458615"/>
                  </a:lnTo>
                  <a:lnTo>
                    <a:pt x="1014984" y="507492"/>
                  </a:lnTo>
                  <a:lnTo>
                    <a:pt x="1012660" y="556368"/>
                  </a:lnTo>
                  <a:lnTo>
                    <a:pt x="1005833" y="603929"/>
                  </a:lnTo>
                  <a:lnTo>
                    <a:pt x="994714" y="649963"/>
                  </a:lnTo>
                  <a:lnTo>
                    <a:pt x="979516" y="694257"/>
                  </a:lnTo>
                  <a:lnTo>
                    <a:pt x="960451" y="736599"/>
                  </a:lnTo>
                  <a:lnTo>
                    <a:pt x="937732" y="776775"/>
                  </a:lnTo>
                  <a:lnTo>
                    <a:pt x="911573" y="814573"/>
                  </a:lnTo>
                  <a:lnTo>
                    <a:pt x="882184" y="849780"/>
                  </a:lnTo>
                  <a:lnTo>
                    <a:pt x="849780" y="882184"/>
                  </a:lnTo>
                  <a:lnTo>
                    <a:pt x="814573" y="911573"/>
                  </a:lnTo>
                  <a:lnTo>
                    <a:pt x="776775" y="937732"/>
                  </a:lnTo>
                  <a:lnTo>
                    <a:pt x="736599" y="960451"/>
                  </a:lnTo>
                  <a:lnTo>
                    <a:pt x="694257" y="979516"/>
                  </a:lnTo>
                  <a:lnTo>
                    <a:pt x="649963" y="994714"/>
                  </a:lnTo>
                  <a:lnTo>
                    <a:pt x="603929" y="1005833"/>
                  </a:lnTo>
                  <a:lnTo>
                    <a:pt x="556368" y="1012660"/>
                  </a:lnTo>
                  <a:lnTo>
                    <a:pt x="507491" y="1014984"/>
                  </a:lnTo>
                  <a:lnTo>
                    <a:pt x="458615" y="1012660"/>
                  </a:lnTo>
                  <a:lnTo>
                    <a:pt x="411054" y="1005833"/>
                  </a:lnTo>
                  <a:lnTo>
                    <a:pt x="365020" y="994714"/>
                  </a:lnTo>
                  <a:lnTo>
                    <a:pt x="320726" y="979516"/>
                  </a:lnTo>
                  <a:lnTo>
                    <a:pt x="278384" y="960451"/>
                  </a:lnTo>
                  <a:lnTo>
                    <a:pt x="238208" y="937732"/>
                  </a:lnTo>
                  <a:lnTo>
                    <a:pt x="200410" y="911573"/>
                  </a:lnTo>
                  <a:lnTo>
                    <a:pt x="165203" y="882184"/>
                  </a:lnTo>
                  <a:lnTo>
                    <a:pt x="132799" y="849780"/>
                  </a:lnTo>
                  <a:lnTo>
                    <a:pt x="103410" y="814573"/>
                  </a:lnTo>
                  <a:lnTo>
                    <a:pt x="77251" y="776775"/>
                  </a:lnTo>
                  <a:lnTo>
                    <a:pt x="54532" y="736599"/>
                  </a:lnTo>
                  <a:lnTo>
                    <a:pt x="35467" y="694257"/>
                  </a:lnTo>
                  <a:lnTo>
                    <a:pt x="20269" y="649963"/>
                  </a:lnTo>
                  <a:lnTo>
                    <a:pt x="9150" y="603929"/>
                  </a:lnTo>
                  <a:lnTo>
                    <a:pt x="2323" y="556368"/>
                  </a:lnTo>
                  <a:lnTo>
                    <a:pt x="0" y="507492"/>
                  </a:lnTo>
                  <a:close/>
                </a:path>
              </a:pathLst>
            </a:custGeom>
            <a:ln w="6096">
              <a:solidFill>
                <a:srgbClr val="5B9BD4"/>
              </a:solidFill>
            </a:ln>
          </p:spPr>
          <p:txBody>
            <a:bodyPr wrap="square" lIns="0" tIns="0" rIns="0" bIns="0" rtlCol="0"/>
            <a:lstStyle/>
            <a:p>
              <a:endParaRPr/>
            </a:p>
          </p:txBody>
        </p:sp>
        <p:pic>
          <p:nvPicPr>
            <p:cNvPr id="15" name="object 11">
              <a:extLst>
                <a:ext uri="{FF2B5EF4-FFF2-40B4-BE49-F238E27FC236}">
                  <a16:creationId xmlns:a16="http://schemas.microsoft.com/office/drawing/2014/main" id="{5893BE2C-3D2D-449E-A9A3-53ACC450B768}"/>
                </a:ext>
              </a:extLst>
            </p:cNvPr>
            <p:cNvPicPr/>
            <p:nvPr/>
          </p:nvPicPr>
          <p:blipFill>
            <a:blip r:embed="rId3" cstate="print"/>
            <a:stretch>
              <a:fillRect/>
            </a:stretch>
          </p:blipFill>
          <p:spPr>
            <a:xfrm>
              <a:off x="3709416" y="3886200"/>
              <a:ext cx="5507736" cy="813816"/>
            </a:xfrm>
            <a:prstGeom prst="rect">
              <a:avLst/>
            </a:prstGeom>
          </p:spPr>
        </p:pic>
      </p:grpSp>
      <p:sp>
        <p:nvSpPr>
          <p:cNvPr id="16" name="object 12">
            <a:extLst>
              <a:ext uri="{FF2B5EF4-FFF2-40B4-BE49-F238E27FC236}">
                <a16:creationId xmlns:a16="http://schemas.microsoft.com/office/drawing/2014/main" id="{4BB0268F-F848-45E2-AFF0-BEA080C6CB16}"/>
              </a:ext>
            </a:extLst>
          </p:cNvPr>
          <p:cNvSpPr txBox="1"/>
          <p:nvPr/>
        </p:nvSpPr>
        <p:spPr>
          <a:xfrm>
            <a:off x="4342003" y="4074667"/>
            <a:ext cx="3333115" cy="391160"/>
          </a:xfrm>
          <a:prstGeom prst="rect">
            <a:avLst/>
          </a:prstGeom>
        </p:spPr>
        <p:txBody>
          <a:bodyPr vert="horz" wrap="square" lIns="0" tIns="12700" rIns="0" bIns="0" rtlCol="0">
            <a:spAutoFit/>
          </a:bodyPr>
          <a:lstStyle/>
          <a:p>
            <a:pPr marL="12700">
              <a:lnSpc>
                <a:spcPct val="100000"/>
              </a:lnSpc>
              <a:spcBef>
                <a:spcPts val="100"/>
              </a:spcBef>
            </a:pPr>
            <a:r>
              <a:rPr sz="2400" b="1" dirty="0">
                <a:solidFill>
                  <a:srgbClr val="FFFFFF"/>
                </a:solidFill>
                <a:latin typeface="Noto Sans SC"/>
                <a:cs typeface="Noto Sans SC"/>
              </a:rPr>
              <a:t>密码分组链接</a:t>
            </a:r>
            <a:r>
              <a:rPr sz="2400" b="1" spc="-25" dirty="0">
                <a:solidFill>
                  <a:srgbClr val="FFFFFF"/>
                </a:solidFill>
                <a:latin typeface="Times New Roman"/>
                <a:cs typeface="Times New Roman"/>
              </a:rPr>
              <a:t>(CBC)</a:t>
            </a:r>
            <a:r>
              <a:rPr sz="2400" b="1" spc="-25" dirty="0">
                <a:solidFill>
                  <a:srgbClr val="FFFFFF"/>
                </a:solidFill>
                <a:latin typeface="Noto Sans SC"/>
                <a:cs typeface="Noto Sans SC"/>
              </a:rPr>
              <a:t>模式</a:t>
            </a:r>
            <a:endParaRPr sz="2400">
              <a:latin typeface="Noto Sans SC"/>
              <a:cs typeface="Noto Sans SC"/>
            </a:endParaRPr>
          </a:p>
        </p:txBody>
      </p:sp>
      <p:grpSp>
        <p:nvGrpSpPr>
          <p:cNvPr id="17" name="object 13">
            <a:extLst>
              <a:ext uri="{FF2B5EF4-FFF2-40B4-BE49-F238E27FC236}">
                <a16:creationId xmlns:a16="http://schemas.microsoft.com/office/drawing/2014/main" id="{BEC2CF9F-DE25-496B-BB70-D0F38BABF092}"/>
              </a:ext>
            </a:extLst>
          </p:cNvPr>
          <p:cNvGrpSpPr/>
          <p:nvPr/>
        </p:nvGrpSpPr>
        <p:grpSpPr>
          <a:xfrm>
            <a:off x="3197351" y="3782567"/>
            <a:ext cx="1021080" cy="1021080"/>
            <a:chOff x="3197351" y="3782567"/>
            <a:chExt cx="1021080" cy="1021080"/>
          </a:xfrm>
        </p:grpSpPr>
        <p:sp>
          <p:nvSpPr>
            <p:cNvPr id="18" name="object 14">
              <a:extLst>
                <a:ext uri="{FF2B5EF4-FFF2-40B4-BE49-F238E27FC236}">
                  <a16:creationId xmlns:a16="http://schemas.microsoft.com/office/drawing/2014/main" id="{4CD34FCF-843D-4ADA-B158-76CF30997216}"/>
                </a:ext>
              </a:extLst>
            </p:cNvPr>
            <p:cNvSpPr/>
            <p:nvPr/>
          </p:nvSpPr>
          <p:spPr>
            <a:xfrm>
              <a:off x="3200399" y="3785615"/>
              <a:ext cx="1015365" cy="1015365"/>
            </a:xfrm>
            <a:custGeom>
              <a:avLst/>
              <a:gdLst/>
              <a:ahLst/>
              <a:cxnLst/>
              <a:rect l="l" t="t" r="r" b="b"/>
              <a:pathLst>
                <a:path w="1015364" h="1015364">
                  <a:moveTo>
                    <a:pt x="507491" y="0"/>
                  </a:moveTo>
                  <a:lnTo>
                    <a:pt x="458615" y="2323"/>
                  </a:lnTo>
                  <a:lnTo>
                    <a:pt x="411054" y="9150"/>
                  </a:lnTo>
                  <a:lnTo>
                    <a:pt x="365020" y="20269"/>
                  </a:lnTo>
                  <a:lnTo>
                    <a:pt x="320726" y="35467"/>
                  </a:lnTo>
                  <a:lnTo>
                    <a:pt x="278384" y="54532"/>
                  </a:lnTo>
                  <a:lnTo>
                    <a:pt x="238208" y="77251"/>
                  </a:lnTo>
                  <a:lnTo>
                    <a:pt x="200410" y="103410"/>
                  </a:lnTo>
                  <a:lnTo>
                    <a:pt x="165203" y="132799"/>
                  </a:lnTo>
                  <a:lnTo>
                    <a:pt x="132799" y="165203"/>
                  </a:lnTo>
                  <a:lnTo>
                    <a:pt x="103410" y="200410"/>
                  </a:lnTo>
                  <a:lnTo>
                    <a:pt x="77251" y="238208"/>
                  </a:lnTo>
                  <a:lnTo>
                    <a:pt x="54532" y="278384"/>
                  </a:lnTo>
                  <a:lnTo>
                    <a:pt x="35467" y="320726"/>
                  </a:lnTo>
                  <a:lnTo>
                    <a:pt x="20269" y="365020"/>
                  </a:lnTo>
                  <a:lnTo>
                    <a:pt x="9150" y="411054"/>
                  </a:lnTo>
                  <a:lnTo>
                    <a:pt x="2323" y="458615"/>
                  </a:lnTo>
                  <a:lnTo>
                    <a:pt x="0" y="507491"/>
                  </a:lnTo>
                  <a:lnTo>
                    <a:pt x="2323" y="556368"/>
                  </a:lnTo>
                  <a:lnTo>
                    <a:pt x="9150" y="603929"/>
                  </a:lnTo>
                  <a:lnTo>
                    <a:pt x="20269" y="649963"/>
                  </a:lnTo>
                  <a:lnTo>
                    <a:pt x="35467" y="694257"/>
                  </a:lnTo>
                  <a:lnTo>
                    <a:pt x="54532" y="736599"/>
                  </a:lnTo>
                  <a:lnTo>
                    <a:pt x="77251" y="776775"/>
                  </a:lnTo>
                  <a:lnTo>
                    <a:pt x="103410" y="814573"/>
                  </a:lnTo>
                  <a:lnTo>
                    <a:pt x="132799" y="849780"/>
                  </a:lnTo>
                  <a:lnTo>
                    <a:pt x="165203" y="882184"/>
                  </a:lnTo>
                  <a:lnTo>
                    <a:pt x="200410" y="911573"/>
                  </a:lnTo>
                  <a:lnTo>
                    <a:pt x="238208" y="937732"/>
                  </a:lnTo>
                  <a:lnTo>
                    <a:pt x="278384" y="960451"/>
                  </a:lnTo>
                  <a:lnTo>
                    <a:pt x="320726" y="979516"/>
                  </a:lnTo>
                  <a:lnTo>
                    <a:pt x="365020" y="994714"/>
                  </a:lnTo>
                  <a:lnTo>
                    <a:pt x="411054" y="1005833"/>
                  </a:lnTo>
                  <a:lnTo>
                    <a:pt x="458615" y="1012660"/>
                  </a:lnTo>
                  <a:lnTo>
                    <a:pt x="507491" y="1014983"/>
                  </a:lnTo>
                  <a:lnTo>
                    <a:pt x="556368" y="1012660"/>
                  </a:lnTo>
                  <a:lnTo>
                    <a:pt x="603929" y="1005833"/>
                  </a:lnTo>
                  <a:lnTo>
                    <a:pt x="649963" y="994714"/>
                  </a:lnTo>
                  <a:lnTo>
                    <a:pt x="694257" y="979516"/>
                  </a:lnTo>
                  <a:lnTo>
                    <a:pt x="736599" y="960451"/>
                  </a:lnTo>
                  <a:lnTo>
                    <a:pt x="776775" y="937732"/>
                  </a:lnTo>
                  <a:lnTo>
                    <a:pt x="814573" y="911573"/>
                  </a:lnTo>
                  <a:lnTo>
                    <a:pt x="849780" y="882184"/>
                  </a:lnTo>
                  <a:lnTo>
                    <a:pt x="882184" y="849780"/>
                  </a:lnTo>
                  <a:lnTo>
                    <a:pt x="911573" y="814573"/>
                  </a:lnTo>
                  <a:lnTo>
                    <a:pt x="937732" y="776775"/>
                  </a:lnTo>
                  <a:lnTo>
                    <a:pt x="960451" y="736599"/>
                  </a:lnTo>
                  <a:lnTo>
                    <a:pt x="979516" y="694257"/>
                  </a:lnTo>
                  <a:lnTo>
                    <a:pt x="994714" y="649963"/>
                  </a:lnTo>
                  <a:lnTo>
                    <a:pt x="1005833" y="603929"/>
                  </a:lnTo>
                  <a:lnTo>
                    <a:pt x="1012660" y="556368"/>
                  </a:lnTo>
                  <a:lnTo>
                    <a:pt x="1014984" y="507491"/>
                  </a:lnTo>
                  <a:lnTo>
                    <a:pt x="1012660" y="458615"/>
                  </a:lnTo>
                  <a:lnTo>
                    <a:pt x="1005833" y="411054"/>
                  </a:lnTo>
                  <a:lnTo>
                    <a:pt x="994714" y="365020"/>
                  </a:lnTo>
                  <a:lnTo>
                    <a:pt x="979516" y="320726"/>
                  </a:lnTo>
                  <a:lnTo>
                    <a:pt x="960451" y="278384"/>
                  </a:lnTo>
                  <a:lnTo>
                    <a:pt x="937732" y="238208"/>
                  </a:lnTo>
                  <a:lnTo>
                    <a:pt x="911573" y="200410"/>
                  </a:lnTo>
                  <a:lnTo>
                    <a:pt x="882184" y="165203"/>
                  </a:lnTo>
                  <a:lnTo>
                    <a:pt x="849780" y="132799"/>
                  </a:lnTo>
                  <a:lnTo>
                    <a:pt x="814573" y="103410"/>
                  </a:lnTo>
                  <a:lnTo>
                    <a:pt x="776775" y="77251"/>
                  </a:lnTo>
                  <a:lnTo>
                    <a:pt x="736599" y="54532"/>
                  </a:lnTo>
                  <a:lnTo>
                    <a:pt x="694257" y="35467"/>
                  </a:lnTo>
                  <a:lnTo>
                    <a:pt x="649963" y="20269"/>
                  </a:lnTo>
                  <a:lnTo>
                    <a:pt x="603929" y="9150"/>
                  </a:lnTo>
                  <a:lnTo>
                    <a:pt x="556368" y="2323"/>
                  </a:lnTo>
                  <a:lnTo>
                    <a:pt x="507491" y="0"/>
                  </a:lnTo>
                  <a:close/>
                </a:path>
              </a:pathLst>
            </a:custGeom>
            <a:solidFill>
              <a:srgbClr val="FFFFFF"/>
            </a:solidFill>
          </p:spPr>
          <p:txBody>
            <a:bodyPr wrap="square" lIns="0" tIns="0" rIns="0" bIns="0" rtlCol="0"/>
            <a:lstStyle/>
            <a:p>
              <a:endParaRPr/>
            </a:p>
          </p:txBody>
        </p:sp>
        <p:sp>
          <p:nvSpPr>
            <p:cNvPr id="19" name="object 15">
              <a:extLst>
                <a:ext uri="{FF2B5EF4-FFF2-40B4-BE49-F238E27FC236}">
                  <a16:creationId xmlns:a16="http://schemas.microsoft.com/office/drawing/2014/main" id="{FF411DA3-A24C-4F28-9F71-299F3D39C216}"/>
                </a:ext>
              </a:extLst>
            </p:cNvPr>
            <p:cNvSpPr/>
            <p:nvPr/>
          </p:nvSpPr>
          <p:spPr>
            <a:xfrm>
              <a:off x="3200399" y="3785615"/>
              <a:ext cx="1015365" cy="1015365"/>
            </a:xfrm>
            <a:custGeom>
              <a:avLst/>
              <a:gdLst/>
              <a:ahLst/>
              <a:cxnLst/>
              <a:rect l="l" t="t" r="r" b="b"/>
              <a:pathLst>
                <a:path w="1015364" h="1015364">
                  <a:moveTo>
                    <a:pt x="0" y="507491"/>
                  </a:moveTo>
                  <a:lnTo>
                    <a:pt x="2323" y="458615"/>
                  </a:lnTo>
                  <a:lnTo>
                    <a:pt x="9150" y="411054"/>
                  </a:lnTo>
                  <a:lnTo>
                    <a:pt x="20269" y="365020"/>
                  </a:lnTo>
                  <a:lnTo>
                    <a:pt x="35467" y="320726"/>
                  </a:lnTo>
                  <a:lnTo>
                    <a:pt x="54532" y="278384"/>
                  </a:lnTo>
                  <a:lnTo>
                    <a:pt x="77251" y="238208"/>
                  </a:lnTo>
                  <a:lnTo>
                    <a:pt x="103410" y="200410"/>
                  </a:lnTo>
                  <a:lnTo>
                    <a:pt x="132799" y="165203"/>
                  </a:lnTo>
                  <a:lnTo>
                    <a:pt x="165203" y="132799"/>
                  </a:lnTo>
                  <a:lnTo>
                    <a:pt x="200410" y="103410"/>
                  </a:lnTo>
                  <a:lnTo>
                    <a:pt x="238208" y="77251"/>
                  </a:lnTo>
                  <a:lnTo>
                    <a:pt x="278384" y="54532"/>
                  </a:lnTo>
                  <a:lnTo>
                    <a:pt x="320726" y="35467"/>
                  </a:lnTo>
                  <a:lnTo>
                    <a:pt x="365020" y="20269"/>
                  </a:lnTo>
                  <a:lnTo>
                    <a:pt x="411054" y="9150"/>
                  </a:lnTo>
                  <a:lnTo>
                    <a:pt x="458615" y="2323"/>
                  </a:lnTo>
                  <a:lnTo>
                    <a:pt x="507491" y="0"/>
                  </a:lnTo>
                  <a:lnTo>
                    <a:pt x="556368" y="2323"/>
                  </a:lnTo>
                  <a:lnTo>
                    <a:pt x="603929" y="9150"/>
                  </a:lnTo>
                  <a:lnTo>
                    <a:pt x="649963" y="20269"/>
                  </a:lnTo>
                  <a:lnTo>
                    <a:pt x="694257" y="35467"/>
                  </a:lnTo>
                  <a:lnTo>
                    <a:pt x="736599" y="54532"/>
                  </a:lnTo>
                  <a:lnTo>
                    <a:pt x="776775" y="77251"/>
                  </a:lnTo>
                  <a:lnTo>
                    <a:pt x="814573" y="103410"/>
                  </a:lnTo>
                  <a:lnTo>
                    <a:pt x="849780" y="132799"/>
                  </a:lnTo>
                  <a:lnTo>
                    <a:pt x="882184" y="165203"/>
                  </a:lnTo>
                  <a:lnTo>
                    <a:pt x="911573" y="200410"/>
                  </a:lnTo>
                  <a:lnTo>
                    <a:pt x="937732" y="238208"/>
                  </a:lnTo>
                  <a:lnTo>
                    <a:pt x="960451" y="278384"/>
                  </a:lnTo>
                  <a:lnTo>
                    <a:pt x="979516" y="320726"/>
                  </a:lnTo>
                  <a:lnTo>
                    <a:pt x="994714" y="365020"/>
                  </a:lnTo>
                  <a:lnTo>
                    <a:pt x="1005833" y="411054"/>
                  </a:lnTo>
                  <a:lnTo>
                    <a:pt x="1012660" y="458615"/>
                  </a:lnTo>
                  <a:lnTo>
                    <a:pt x="1014984" y="507491"/>
                  </a:lnTo>
                  <a:lnTo>
                    <a:pt x="1012660" y="556368"/>
                  </a:lnTo>
                  <a:lnTo>
                    <a:pt x="1005833" y="603929"/>
                  </a:lnTo>
                  <a:lnTo>
                    <a:pt x="994714" y="649963"/>
                  </a:lnTo>
                  <a:lnTo>
                    <a:pt x="979516" y="694257"/>
                  </a:lnTo>
                  <a:lnTo>
                    <a:pt x="960451" y="736599"/>
                  </a:lnTo>
                  <a:lnTo>
                    <a:pt x="937732" y="776775"/>
                  </a:lnTo>
                  <a:lnTo>
                    <a:pt x="911573" y="814573"/>
                  </a:lnTo>
                  <a:lnTo>
                    <a:pt x="882184" y="849780"/>
                  </a:lnTo>
                  <a:lnTo>
                    <a:pt x="849780" y="882184"/>
                  </a:lnTo>
                  <a:lnTo>
                    <a:pt x="814573" y="911573"/>
                  </a:lnTo>
                  <a:lnTo>
                    <a:pt x="776775" y="937732"/>
                  </a:lnTo>
                  <a:lnTo>
                    <a:pt x="736599" y="960451"/>
                  </a:lnTo>
                  <a:lnTo>
                    <a:pt x="694257" y="979516"/>
                  </a:lnTo>
                  <a:lnTo>
                    <a:pt x="649963" y="994714"/>
                  </a:lnTo>
                  <a:lnTo>
                    <a:pt x="603929" y="1005833"/>
                  </a:lnTo>
                  <a:lnTo>
                    <a:pt x="556368" y="1012660"/>
                  </a:lnTo>
                  <a:lnTo>
                    <a:pt x="507491" y="1014983"/>
                  </a:lnTo>
                  <a:lnTo>
                    <a:pt x="458615" y="1012660"/>
                  </a:lnTo>
                  <a:lnTo>
                    <a:pt x="411054" y="1005833"/>
                  </a:lnTo>
                  <a:lnTo>
                    <a:pt x="365020" y="994714"/>
                  </a:lnTo>
                  <a:lnTo>
                    <a:pt x="320726" y="979516"/>
                  </a:lnTo>
                  <a:lnTo>
                    <a:pt x="278384" y="960451"/>
                  </a:lnTo>
                  <a:lnTo>
                    <a:pt x="238208" y="937732"/>
                  </a:lnTo>
                  <a:lnTo>
                    <a:pt x="200410" y="911573"/>
                  </a:lnTo>
                  <a:lnTo>
                    <a:pt x="165203" y="882184"/>
                  </a:lnTo>
                  <a:lnTo>
                    <a:pt x="132799" y="849780"/>
                  </a:lnTo>
                  <a:lnTo>
                    <a:pt x="103410" y="814573"/>
                  </a:lnTo>
                  <a:lnTo>
                    <a:pt x="77251" y="776775"/>
                  </a:lnTo>
                  <a:lnTo>
                    <a:pt x="54532" y="736599"/>
                  </a:lnTo>
                  <a:lnTo>
                    <a:pt x="35467" y="694257"/>
                  </a:lnTo>
                  <a:lnTo>
                    <a:pt x="20269" y="649963"/>
                  </a:lnTo>
                  <a:lnTo>
                    <a:pt x="9150" y="603929"/>
                  </a:lnTo>
                  <a:lnTo>
                    <a:pt x="2323" y="556368"/>
                  </a:lnTo>
                  <a:lnTo>
                    <a:pt x="0" y="507491"/>
                  </a:lnTo>
                  <a:close/>
                </a:path>
              </a:pathLst>
            </a:custGeom>
            <a:ln w="6095">
              <a:solidFill>
                <a:srgbClr val="5B9BD4"/>
              </a:solidFill>
            </a:ln>
          </p:spPr>
          <p:txBody>
            <a:bodyPr wrap="square" lIns="0" tIns="0" rIns="0" bIns="0" rtlCol="0"/>
            <a:lstStyle/>
            <a:p>
              <a:endParaRPr/>
            </a:p>
          </p:txBody>
        </p:sp>
      </p:grpSp>
    </p:spTree>
    <p:extLst>
      <p:ext uri="{BB962C8B-B14F-4D97-AF65-F5344CB8AC3E}">
        <p14:creationId xmlns:p14="http://schemas.microsoft.com/office/powerpoint/2010/main" val="2490150923"/>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D06374-01D1-445B-AE30-6F61A4AE7253}"/>
              </a:ext>
            </a:extLst>
          </p:cNvPr>
          <p:cNvSpPr>
            <a:spLocks noGrp="1"/>
          </p:cNvSpPr>
          <p:nvPr>
            <p:ph type="title"/>
          </p:nvPr>
        </p:nvSpPr>
        <p:spPr/>
        <p:txBody>
          <a:bodyPr/>
          <a:lstStyle/>
          <a:p>
            <a:r>
              <a:rPr lang="zh-CN" altLang="en-US" sz="3600" spc="-20" dirty="0"/>
              <a:t>电码</a:t>
            </a:r>
            <a:r>
              <a:rPr lang="zh-CN" altLang="en-US" sz="3600" spc="-10" dirty="0"/>
              <a:t>本</a:t>
            </a:r>
            <a:r>
              <a:rPr lang="en-US" altLang="zh-CN" sz="3600" spc="-10" dirty="0"/>
              <a:t>ECB</a:t>
            </a:r>
            <a:r>
              <a:rPr lang="zh-CN" altLang="en-US" sz="3600" spc="-10" dirty="0"/>
              <a:t>（</a:t>
            </a:r>
            <a:r>
              <a:rPr lang="en-US" altLang="zh-CN" sz="3600" spc="-10" dirty="0"/>
              <a:t>Electronic</a:t>
            </a:r>
            <a:r>
              <a:rPr lang="en-US" altLang="zh-CN" spc="-10" dirty="0"/>
              <a:t> </a:t>
            </a:r>
            <a:r>
              <a:rPr lang="en-US" altLang="zh-CN" sz="3600" spc="-445" dirty="0"/>
              <a:t>Code</a:t>
            </a:r>
            <a:r>
              <a:rPr lang="en-US" altLang="zh-CN" spc="-445" dirty="0"/>
              <a:t> </a:t>
            </a:r>
            <a:r>
              <a:rPr lang="en-US" altLang="zh-CN" sz="3600" spc="-345" dirty="0"/>
              <a:t>Book</a:t>
            </a:r>
            <a:r>
              <a:rPr lang="zh-CN" altLang="en-US" sz="3600" spc="-345" dirty="0"/>
              <a:t>）</a:t>
            </a:r>
            <a:r>
              <a:rPr lang="zh-CN" altLang="en-US" sz="3600" spc="-20" dirty="0"/>
              <a:t>模</a:t>
            </a:r>
            <a:r>
              <a:rPr lang="zh-CN" altLang="en-US" sz="3600" spc="-50" dirty="0"/>
              <a:t>式</a:t>
            </a:r>
            <a:endParaRPr lang="zh-CN" altLang="en-US" dirty="0"/>
          </a:p>
        </p:txBody>
      </p:sp>
      <p:sp>
        <p:nvSpPr>
          <p:cNvPr id="3" name="内容占位符 2">
            <a:extLst>
              <a:ext uri="{FF2B5EF4-FFF2-40B4-BE49-F238E27FC236}">
                <a16:creationId xmlns:a16="http://schemas.microsoft.com/office/drawing/2014/main" id="{DC200F37-8A47-4DC4-8E02-CB5AD30FF801}"/>
              </a:ext>
            </a:extLst>
          </p:cNvPr>
          <p:cNvSpPr>
            <a:spLocks noGrp="1"/>
          </p:cNvSpPr>
          <p:nvPr>
            <p:ph idx="1"/>
          </p:nvPr>
        </p:nvSpPr>
        <p:spPr>
          <a:xfrm>
            <a:off x="4865924" y="1219200"/>
            <a:ext cx="7097475" cy="4648200"/>
          </a:xfrm>
        </p:spPr>
        <p:txBody>
          <a:bodyPr/>
          <a:lstStyle/>
          <a:p>
            <a:r>
              <a:rPr lang="zh-CN" altLang="en-US" sz="2400" dirty="0"/>
              <a:t>优点：</a:t>
            </a:r>
          </a:p>
          <a:p>
            <a:pPr lvl="1"/>
            <a:r>
              <a:rPr lang="zh-CN" altLang="en-US" sz="2400" dirty="0"/>
              <a:t>实现简单</a:t>
            </a:r>
            <a:r>
              <a:rPr lang="en-US" altLang="zh-CN" sz="2400" dirty="0"/>
              <a:t>;</a:t>
            </a:r>
          </a:p>
          <a:p>
            <a:pPr lvl="1"/>
            <a:r>
              <a:rPr lang="zh-CN" altLang="en-US" sz="2400" dirty="0"/>
              <a:t>不同明文分组的加密可并行实施，尤其是硬件实现时速度很快</a:t>
            </a:r>
          </a:p>
          <a:p>
            <a:r>
              <a:rPr lang="zh-CN" altLang="en-US" sz="2400" dirty="0"/>
              <a:t>缺点：</a:t>
            </a:r>
          </a:p>
          <a:p>
            <a:pPr lvl="1"/>
            <a:r>
              <a:rPr lang="zh-CN" altLang="en-US" sz="2400" dirty="0"/>
              <a:t>相同明文分组对应相同密文分组</a:t>
            </a:r>
          </a:p>
          <a:p>
            <a:pPr lvl="1"/>
            <a:r>
              <a:rPr lang="zh-CN" altLang="en-US" sz="2400" dirty="0"/>
              <a:t>不能隐蔽明文分组的统计规律和结构规律</a:t>
            </a:r>
            <a:r>
              <a:rPr lang="en-US" altLang="zh-CN" sz="2400" dirty="0"/>
              <a:t>,</a:t>
            </a:r>
            <a:r>
              <a:rPr lang="zh-CN" altLang="en-US" sz="2400" dirty="0"/>
              <a:t>不能抵抗替换攻击</a:t>
            </a:r>
          </a:p>
          <a:p>
            <a:r>
              <a:rPr lang="zh-CN" altLang="en-US" sz="2400" dirty="0"/>
              <a:t>应用：</a:t>
            </a:r>
          </a:p>
          <a:p>
            <a:pPr lvl="1"/>
            <a:r>
              <a:rPr lang="zh-CN" altLang="en-US" sz="2400" dirty="0"/>
              <a:t>用于随机数的加密保护</a:t>
            </a:r>
          </a:p>
          <a:p>
            <a:pPr lvl="1"/>
            <a:r>
              <a:rPr lang="zh-CN" altLang="en-US" sz="2400" dirty="0"/>
              <a:t>用于单分组明文的加密</a:t>
            </a:r>
          </a:p>
        </p:txBody>
      </p:sp>
      <p:sp>
        <p:nvSpPr>
          <p:cNvPr id="4" name="日期占位符 3">
            <a:extLst>
              <a:ext uri="{FF2B5EF4-FFF2-40B4-BE49-F238E27FC236}">
                <a16:creationId xmlns:a16="http://schemas.microsoft.com/office/drawing/2014/main" id="{F159751A-469F-448B-BA0E-906FE7D76B37}"/>
              </a:ext>
            </a:extLst>
          </p:cNvPr>
          <p:cNvSpPr>
            <a:spLocks noGrp="1"/>
          </p:cNvSpPr>
          <p:nvPr>
            <p:ph type="dt" sz="half" idx="10"/>
          </p:nvPr>
        </p:nvSpPr>
        <p:spPr/>
        <p:txBody>
          <a:bodyPr/>
          <a:lstStyle/>
          <a:p>
            <a:pPr>
              <a:defRPr/>
            </a:pPr>
            <a:fld id="{BFF41D55-CB41-4850-B0AC-125636BC8087}" type="datetime1">
              <a:rPr lang="zh-CN" altLang="en-US" smtClean="0"/>
              <a:pPr>
                <a:defRPr/>
              </a:pPr>
              <a:t>2024/4/7</a:t>
            </a:fld>
            <a:endParaRPr lang="en-US" altLang="zh-CN"/>
          </a:p>
        </p:txBody>
      </p:sp>
      <p:sp>
        <p:nvSpPr>
          <p:cNvPr id="5" name="灯片编号占位符 4">
            <a:extLst>
              <a:ext uri="{FF2B5EF4-FFF2-40B4-BE49-F238E27FC236}">
                <a16:creationId xmlns:a16="http://schemas.microsoft.com/office/drawing/2014/main" id="{CFF081D5-FBF0-44F4-A974-88797FCFB0E4}"/>
              </a:ext>
            </a:extLst>
          </p:cNvPr>
          <p:cNvSpPr>
            <a:spLocks noGrp="1"/>
          </p:cNvSpPr>
          <p:nvPr>
            <p:ph type="sldNum" sz="quarter" idx="11"/>
          </p:nvPr>
        </p:nvSpPr>
        <p:spPr/>
        <p:txBody>
          <a:bodyPr/>
          <a:lstStyle/>
          <a:p>
            <a:fld id="{A420A89F-6092-44FA-AA4D-72ED0B6A316D}" type="slidenum">
              <a:rPr lang="en-US" altLang="zh-CN" smtClean="0"/>
              <a:pPr/>
              <a:t>13</a:t>
            </a:fld>
            <a:endParaRPr lang="en-US" altLang="zh-CN"/>
          </a:p>
        </p:txBody>
      </p:sp>
      <p:pic>
        <p:nvPicPr>
          <p:cNvPr id="9" name="图片 8">
            <a:extLst>
              <a:ext uri="{FF2B5EF4-FFF2-40B4-BE49-F238E27FC236}">
                <a16:creationId xmlns:a16="http://schemas.microsoft.com/office/drawing/2014/main" id="{83D7AE47-BC5C-4041-8A54-15797933EB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73" y="2276363"/>
            <a:ext cx="4811973" cy="2493281"/>
          </a:xfrm>
          <a:prstGeom prst="rect">
            <a:avLst/>
          </a:prstGeom>
        </p:spPr>
      </p:pic>
    </p:spTree>
    <p:extLst>
      <p:ext uri="{BB962C8B-B14F-4D97-AF65-F5344CB8AC3E}">
        <p14:creationId xmlns:p14="http://schemas.microsoft.com/office/powerpoint/2010/main" val="1889471003"/>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3C7B80-F3DE-4649-A124-2F01648FA25D}"/>
              </a:ext>
            </a:extLst>
          </p:cNvPr>
          <p:cNvSpPr>
            <a:spLocks noGrp="1"/>
          </p:cNvSpPr>
          <p:nvPr>
            <p:ph type="title"/>
          </p:nvPr>
        </p:nvSpPr>
        <p:spPr/>
        <p:txBody>
          <a:bodyPr/>
          <a:lstStyle/>
          <a:p>
            <a:r>
              <a:rPr lang="zh-CN" altLang="en-US" sz="3600" spc="-30" dirty="0"/>
              <a:t>电码本模式缺陷的例子</a:t>
            </a:r>
            <a:endParaRPr lang="zh-CN" altLang="en-US" dirty="0"/>
          </a:p>
        </p:txBody>
      </p:sp>
      <p:sp>
        <p:nvSpPr>
          <p:cNvPr id="3" name="内容占位符 2">
            <a:extLst>
              <a:ext uri="{FF2B5EF4-FFF2-40B4-BE49-F238E27FC236}">
                <a16:creationId xmlns:a16="http://schemas.microsoft.com/office/drawing/2014/main" id="{27799DE7-0219-4363-80B8-B4719290FF26}"/>
              </a:ext>
            </a:extLst>
          </p:cNvPr>
          <p:cNvSpPr>
            <a:spLocks noGrp="1"/>
          </p:cNvSpPr>
          <p:nvPr>
            <p:ph idx="1"/>
          </p:nvPr>
        </p:nvSpPr>
        <p:spPr>
          <a:xfrm>
            <a:off x="406400" y="1219200"/>
            <a:ext cx="11176000" cy="563563"/>
          </a:xfrm>
        </p:spPr>
        <p:txBody>
          <a:bodyPr/>
          <a:lstStyle/>
          <a:p>
            <a:r>
              <a:rPr lang="zh-CN" altLang="en-US" sz="2800" b="0" dirty="0">
                <a:latin typeface="Noto Sans SC"/>
                <a:cs typeface="Noto Sans SC"/>
              </a:rPr>
              <a:t>例</a:t>
            </a:r>
            <a:r>
              <a:rPr lang="en-US" altLang="zh-CN" sz="2800" b="0" spc="165" dirty="0">
                <a:latin typeface="Times New Roman"/>
                <a:cs typeface="Times New Roman"/>
              </a:rPr>
              <a:t>: </a:t>
            </a:r>
            <a:r>
              <a:rPr lang="zh-CN" altLang="en-US" sz="2800" b="0" dirty="0">
                <a:latin typeface="Noto Sans SC"/>
                <a:cs typeface="Noto Sans SC"/>
              </a:rPr>
              <a:t>假设银行</a:t>
            </a:r>
            <a:r>
              <a:rPr lang="en-US" altLang="zh-CN" sz="2800" b="0" spc="-30" dirty="0">
                <a:latin typeface="Times New Roman"/>
                <a:cs typeface="Times New Roman"/>
              </a:rPr>
              <a:t>A</a:t>
            </a:r>
            <a:r>
              <a:rPr lang="zh-CN" altLang="en-US" sz="2800" b="0" dirty="0">
                <a:latin typeface="Noto Sans SC"/>
                <a:cs typeface="Noto Sans SC"/>
              </a:rPr>
              <a:t>和银行</a:t>
            </a:r>
            <a:r>
              <a:rPr lang="en-US" altLang="zh-CN" sz="2800" b="0" dirty="0">
                <a:latin typeface="Times New Roman"/>
                <a:cs typeface="Times New Roman"/>
              </a:rPr>
              <a:t>B</a:t>
            </a:r>
            <a:r>
              <a:rPr lang="zh-CN" altLang="en-US" sz="2800" b="0" spc="-5" dirty="0">
                <a:latin typeface="Noto Sans SC"/>
                <a:cs typeface="Noto Sans SC"/>
              </a:rPr>
              <a:t>之间的资金转帐系统所使用报文模式如下</a:t>
            </a:r>
            <a:endParaRPr lang="zh-CN" altLang="en-US" b="0" dirty="0"/>
          </a:p>
        </p:txBody>
      </p:sp>
      <p:sp>
        <p:nvSpPr>
          <p:cNvPr id="4" name="日期占位符 3">
            <a:extLst>
              <a:ext uri="{FF2B5EF4-FFF2-40B4-BE49-F238E27FC236}">
                <a16:creationId xmlns:a16="http://schemas.microsoft.com/office/drawing/2014/main" id="{4ADD45FF-34E3-40D2-BF00-FEDAD845582D}"/>
              </a:ext>
            </a:extLst>
          </p:cNvPr>
          <p:cNvSpPr>
            <a:spLocks noGrp="1"/>
          </p:cNvSpPr>
          <p:nvPr>
            <p:ph type="dt" sz="half" idx="10"/>
          </p:nvPr>
        </p:nvSpPr>
        <p:spPr/>
        <p:txBody>
          <a:bodyPr/>
          <a:lstStyle/>
          <a:p>
            <a:pPr>
              <a:defRPr/>
            </a:pPr>
            <a:fld id="{BFF41D55-CB41-4850-B0AC-125636BC8087}" type="datetime1">
              <a:rPr lang="zh-CN" altLang="en-US" smtClean="0"/>
              <a:pPr>
                <a:defRPr/>
              </a:pPr>
              <a:t>2024/4/7</a:t>
            </a:fld>
            <a:endParaRPr lang="en-US" altLang="zh-CN"/>
          </a:p>
        </p:txBody>
      </p:sp>
      <p:sp>
        <p:nvSpPr>
          <p:cNvPr id="5" name="灯片编号占位符 4">
            <a:extLst>
              <a:ext uri="{FF2B5EF4-FFF2-40B4-BE49-F238E27FC236}">
                <a16:creationId xmlns:a16="http://schemas.microsoft.com/office/drawing/2014/main" id="{56E18566-D981-47CC-B512-7B961AA67356}"/>
              </a:ext>
            </a:extLst>
          </p:cNvPr>
          <p:cNvSpPr>
            <a:spLocks noGrp="1"/>
          </p:cNvSpPr>
          <p:nvPr>
            <p:ph type="sldNum" sz="quarter" idx="11"/>
          </p:nvPr>
        </p:nvSpPr>
        <p:spPr/>
        <p:txBody>
          <a:bodyPr/>
          <a:lstStyle/>
          <a:p>
            <a:fld id="{A420A89F-6092-44FA-AA4D-72ED0B6A316D}" type="slidenum">
              <a:rPr lang="en-US" altLang="zh-CN" smtClean="0"/>
              <a:pPr/>
              <a:t>14</a:t>
            </a:fld>
            <a:endParaRPr lang="en-US" altLang="zh-CN"/>
          </a:p>
        </p:txBody>
      </p:sp>
      <p:sp>
        <p:nvSpPr>
          <p:cNvPr id="6" name="内容占位符 2">
            <a:extLst>
              <a:ext uri="{FF2B5EF4-FFF2-40B4-BE49-F238E27FC236}">
                <a16:creationId xmlns:a16="http://schemas.microsoft.com/office/drawing/2014/main" id="{FB9E2BF2-C5AE-407C-97BD-512290166B4A}"/>
              </a:ext>
            </a:extLst>
          </p:cNvPr>
          <p:cNvSpPr txBox="1">
            <a:spLocks/>
          </p:cNvSpPr>
          <p:nvPr/>
        </p:nvSpPr>
        <p:spPr bwMode="gray">
          <a:xfrm>
            <a:off x="508000" y="5143524"/>
            <a:ext cx="11176000" cy="8762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a:lstStyle>
          <a:p>
            <a:r>
              <a:rPr lang="en-US" altLang="zh-CN" sz="2800" b="0" spc="-30" dirty="0">
                <a:latin typeface="Times New Roman"/>
                <a:cs typeface="Times New Roman"/>
              </a:rPr>
              <a:t>C</a:t>
            </a:r>
            <a:r>
              <a:rPr lang="zh-CN" altLang="en-US" sz="2800" b="0" dirty="0">
                <a:latin typeface="Noto Sans SC"/>
                <a:cs typeface="Noto Sans SC"/>
              </a:rPr>
              <a:t>通过截收从</a:t>
            </a:r>
            <a:r>
              <a:rPr lang="en-US" altLang="zh-CN" sz="2800" b="0" spc="-30" dirty="0">
                <a:latin typeface="Times New Roman"/>
                <a:cs typeface="Times New Roman"/>
              </a:rPr>
              <a:t>A</a:t>
            </a:r>
            <a:r>
              <a:rPr lang="zh-CN" altLang="en-US" sz="2800" b="0" dirty="0">
                <a:latin typeface="Noto Sans SC"/>
                <a:cs typeface="Noto Sans SC"/>
              </a:rPr>
              <a:t>到</a:t>
            </a:r>
            <a:r>
              <a:rPr lang="en-US" altLang="zh-CN" sz="2800" b="0" dirty="0">
                <a:latin typeface="Times New Roman"/>
                <a:cs typeface="Times New Roman"/>
              </a:rPr>
              <a:t>B</a:t>
            </a:r>
            <a:r>
              <a:rPr lang="zh-CN" altLang="en-US" sz="2800" b="0" dirty="0">
                <a:latin typeface="Noto Sans SC"/>
                <a:cs typeface="Noto Sans SC"/>
              </a:rPr>
              <a:t>的加密消息，只要将第</a:t>
            </a:r>
            <a:r>
              <a:rPr lang="en-US" altLang="zh-CN" sz="2800" b="0" dirty="0">
                <a:latin typeface="Times New Roman"/>
                <a:cs typeface="Times New Roman"/>
              </a:rPr>
              <a:t>5</a:t>
            </a:r>
            <a:r>
              <a:rPr lang="zh-CN" altLang="en-US" sz="2800" b="0" dirty="0">
                <a:latin typeface="Noto Sans SC"/>
                <a:cs typeface="Noto Sans SC"/>
              </a:rPr>
              <a:t>至第</a:t>
            </a:r>
            <a:r>
              <a:rPr lang="en-US" altLang="zh-CN" sz="2800" b="0" dirty="0">
                <a:latin typeface="Times New Roman"/>
                <a:cs typeface="Times New Roman"/>
              </a:rPr>
              <a:t>12</a:t>
            </a:r>
            <a:r>
              <a:rPr lang="zh-CN" altLang="en-US" sz="2800" b="0" spc="-10" dirty="0">
                <a:latin typeface="Noto Sans SC"/>
                <a:cs typeface="Noto Sans SC"/>
              </a:rPr>
              <a:t>分组替换为自己的姓</a:t>
            </a:r>
            <a:r>
              <a:rPr lang="zh-CN" altLang="en-US" sz="2800" b="0" spc="-5" dirty="0">
                <a:latin typeface="Noto Sans SC"/>
                <a:cs typeface="Noto Sans SC"/>
              </a:rPr>
              <a:t>名和帐号相对应的密文，即可将别人的存款存入自己的帐号</a:t>
            </a:r>
            <a:endParaRPr lang="zh-CN" altLang="en-US" b="0" kern="0" dirty="0"/>
          </a:p>
        </p:txBody>
      </p:sp>
      <p:graphicFrame>
        <p:nvGraphicFramePr>
          <p:cNvPr id="7" name="object 7">
            <a:extLst>
              <a:ext uri="{FF2B5EF4-FFF2-40B4-BE49-F238E27FC236}">
                <a16:creationId xmlns:a16="http://schemas.microsoft.com/office/drawing/2014/main" id="{07CF60FE-9474-4F22-858A-8B7BB27DD758}"/>
              </a:ext>
            </a:extLst>
          </p:cNvPr>
          <p:cNvGraphicFramePr>
            <a:graphicFrameLocks noGrp="1"/>
          </p:cNvGraphicFramePr>
          <p:nvPr>
            <p:extLst>
              <p:ext uri="{D42A27DB-BD31-4B8C-83A1-F6EECF244321}">
                <p14:modId xmlns:p14="http://schemas.microsoft.com/office/powerpoint/2010/main" val="3758500029"/>
              </p:ext>
            </p:extLst>
          </p:nvPr>
        </p:nvGraphicFramePr>
        <p:xfrm>
          <a:off x="2400663" y="1780564"/>
          <a:ext cx="6713847" cy="1426845"/>
        </p:xfrm>
        <a:graphic>
          <a:graphicData uri="http://schemas.openxmlformats.org/drawingml/2006/table">
            <a:tbl>
              <a:tblPr firstRow="1" bandRow="1">
                <a:tableStyleId>{2D5ABB26-0587-4C30-8999-92F81FD0307C}</a:tableStyleId>
              </a:tblPr>
              <a:tblGrid>
                <a:gridCol w="515620">
                  <a:extLst>
                    <a:ext uri="{9D8B030D-6E8A-4147-A177-3AD203B41FA5}">
                      <a16:colId xmlns:a16="http://schemas.microsoft.com/office/drawing/2014/main" val="20000"/>
                    </a:ext>
                  </a:extLst>
                </a:gridCol>
                <a:gridCol w="515620">
                  <a:extLst>
                    <a:ext uri="{9D8B030D-6E8A-4147-A177-3AD203B41FA5}">
                      <a16:colId xmlns:a16="http://schemas.microsoft.com/office/drawing/2014/main" val="20001"/>
                    </a:ext>
                  </a:extLst>
                </a:gridCol>
                <a:gridCol w="251459">
                  <a:extLst>
                    <a:ext uri="{9D8B030D-6E8A-4147-A177-3AD203B41FA5}">
                      <a16:colId xmlns:a16="http://schemas.microsoft.com/office/drawing/2014/main" val="20002"/>
                    </a:ext>
                  </a:extLst>
                </a:gridCol>
                <a:gridCol w="266065">
                  <a:extLst>
                    <a:ext uri="{9D8B030D-6E8A-4147-A177-3AD203B41FA5}">
                      <a16:colId xmlns:a16="http://schemas.microsoft.com/office/drawing/2014/main" val="20003"/>
                    </a:ext>
                  </a:extLst>
                </a:gridCol>
                <a:gridCol w="522604">
                  <a:extLst>
                    <a:ext uri="{9D8B030D-6E8A-4147-A177-3AD203B41FA5}">
                      <a16:colId xmlns:a16="http://schemas.microsoft.com/office/drawing/2014/main" val="20004"/>
                    </a:ext>
                  </a:extLst>
                </a:gridCol>
                <a:gridCol w="509269">
                  <a:extLst>
                    <a:ext uri="{9D8B030D-6E8A-4147-A177-3AD203B41FA5}">
                      <a16:colId xmlns:a16="http://schemas.microsoft.com/office/drawing/2014/main" val="20005"/>
                    </a:ext>
                  </a:extLst>
                </a:gridCol>
                <a:gridCol w="515619">
                  <a:extLst>
                    <a:ext uri="{9D8B030D-6E8A-4147-A177-3AD203B41FA5}">
                      <a16:colId xmlns:a16="http://schemas.microsoft.com/office/drawing/2014/main" val="20006"/>
                    </a:ext>
                  </a:extLst>
                </a:gridCol>
                <a:gridCol w="515619">
                  <a:extLst>
                    <a:ext uri="{9D8B030D-6E8A-4147-A177-3AD203B41FA5}">
                      <a16:colId xmlns:a16="http://schemas.microsoft.com/office/drawing/2014/main" val="20007"/>
                    </a:ext>
                  </a:extLst>
                </a:gridCol>
                <a:gridCol w="516889">
                  <a:extLst>
                    <a:ext uri="{9D8B030D-6E8A-4147-A177-3AD203B41FA5}">
                      <a16:colId xmlns:a16="http://schemas.microsoft.com/office/drawing/2014/main" val="20008"/>
                    </a:ext>
                  </a:extLst>
                </a:gridCol>
                <a:gridCol w="515620">
                  <a:extLst>
                    <a:ext uri="{9D8B030D-6E8A-4147-A177-3AD203B41FA5}">
                      <a16:colId xmlns:a16="http://schemas.microsoft.com/office/drawing/2014/main" val="20009"/>
                    </a:ext>
                  </a:extLst>
                </a:gridCol>
                <a:gridCol w="510539">
                  <a:extLst>
                    <a:ext uri="{9D8B030D-6E8A-4147-A177-3AD203B41FA5}">
                      <a16:colId xmlns:a16="http://schemas.microsoft.com/office/drawing/2014/main" val="20010"/>
                    </a:ext>
                  </a:extLst>
                </a:gridCol>
                <a:gridCol w="521335">
                  <a:extLst>
                    <a:ext uri="{9D8B030D-6E8A-4147-A177-3AD203B41FA5}">
                      <a16:colId xmlns:a16="http://schemas.microsoft.com/office/drawing/2014/main" val="20011"/>
                    </a:ext>
                  </a:extLst>
                </a:gridCol>
                <a:gridCol w="517525">
                  <a:extLst>
                    <a:ext uri="{9D8B030D-6E8A-4147-A177-3AD203B41FA5}">
                      <a16:colId xmlns:a16="http://schemas.microsoft.com/office/drawing/2014/main" val="20012"/>
                    </a:ext>
                  </a:extLst>
                </a:gridCol>
                <a:gridCol w="520064">
                  <a:extLst>
                    <a:ext uri="{9D8B030D-6E8A-4147-A177-3AD203B41FA5}">
                      <a16:colId xmlns:a16="http://schemas.microsoft.com/office/drawing/2014/main" val="20013"/>
                    </a:ext>
                  </a:extLst>
                </a:gridCol>
              </a:tblGrid>
              <a:tr h="721360">
                <a:tc>
                  <a:txBody>
                    <a:bodyPr/>
                    <a:lstStyle/>
                    <a:p>
                      <a:pPr marL="168275">
                        <a:lnSpc>
                          <a:spcPct val="100000"/>
                        </a:lnSpc>
                        <a:spcBef>
                          <a:spcPts val="1080"/>
                        </a:spcBef>
                      </a:pPr>
                      <a:r>
                        <a:rPr sz="2750" dirty="0">
                          <a:latin typeface="Times New Roman"/>
                          <a:cs typeface="Times New Roman"/>
                        </a:rPr>
                        <a:t>1</a:t>
                      </a:r>
                      <a:endParaRPr sz="2750">
                        <a:latin typeface="Times New Roman"/>
                        <a:cs typeface="Times New Roman"/>
                      </a:endParaRPr>
                    </a:p>
                  </a:txBody>
                  <a:tcPr marL="0" marR="0" marT="137160" marB="0">
                    <a:lnL w="6350">
                      <a:solidFill>
                        <a:srgbClr val="3333FF"/>
                      </a:solidFill>
                      <a:prstDash val="solid"/>
                    </a:lnL>
                    <a:lnR w="6350">
                      <a:solidFill>
                        <a:srgbClr val="3333FF"/>
                      </a:solidFill>
                      <a:prstDash val="solid"/>
                    </a:lnR>
                    <a:lnT w="6350">
                      <a:solidFill>
                        <a:srgbClr val="3333FF"/>
                      </a:solidFill>
                      <a:prstDash val="solid"/>
                    </a:lnT>
                    <a:lnB w="6350">
                      <a:solidFill>
                        <a:srgbClr val="3333FF"/>
                      </a:solidFill>
                      <a:prstDash val="solid"/>
                    </a:lnB>
                  </a:tcPr>
                </a:tc>
                <a:tc>
                  <a:txBody>
                    <a:bodyPr/>
                    <a:lstStyle/>
                    <a:p>
                      <a:pPr marL="168275">
                        <a:lnSpc>
                          <a:spcPct val="100000"/>
                        </a:lnSpc>
                        <a:spcBef>
                          <a:spcPts val="1080"/>
                        </a:spcBef>
                      </a:pPr>
                      <a:r>
                        <a:rPr sz="2750" dirty="0">
                          <a:latin typeface="Times New Roman"/>
                          <a:cs typeface="Times New Roman"/>
                        </a:rPr>
                        <a:t>2</a:t>
                      </a:r>
                      <a:endParaRPr sz="2750">
                        <a:latin typeface="Times New Roman"/>
                        <a:cs typeface="Times New Roman"/>
                      </a:endParaRPr>
                    </a:p>
                  </a:txBody>
                  <a:tcPr marL="0" marR="0" marT="137160" marB="0">
                    <a:lnL w="6350">
                      <a:solidFill>
                        <a:srgbClr val="3333FF"/>
                      </a:solidFill>
                      <a:prstDash val="solid"/>
                    </a:lnL>
                    <a:lnR w="6350">
                      <a:solidFill>
                        <a:srgbClr val="3333FF"/>
                      </a:solidFill>
                      <a:prstDash val="solid"/>
                    </a:lnR>
                    <a:lnT w="6350">
                      <a:solidFill>
                        <a:srgbClr val="3333FF"/>
                      </a:solidFill>
                      <a:prstDash val="solid"/>
                    </a:lnT>
                    <a:lnB w="6350">
                      <a:solidFill>
                        <a:srgbClr val="3333FF"/>
                      </a:solidFill>
                      <a:prstDash val="solid"/>
                    </a:lnB>
                  </a:tcPr>
                </a:tc>
                <a:tc gridSpan="2">
                  <a:txBody>
                    <a:bodyPr/>
                    <a:lstStyle/>
                    <a:p>
                      <a:pPr marL="168275">
                        <a:lnSpc>
                          <a:spcPct val="100000"/>
                        </a:lnSpc>
                        <a:spcBef>
                          <a:spcPts val="1080"/>
                        </a:spcBef>
                      </a:pPr>
                      <a:r>
                        <a:rPr sz="2750" dirty="0">
                          <a:latin typeface="Times New Roman"/>
                          <a:cs typeface="Times New Roman"/>
                        </a:rPr>
                        <a:t>3</a:t>
                      </a:r>
                      <a:endParaRPr sz="2750">
                        <a:latin typeface="Times New Roman"/>
                        <a:cs typeface="Times New Roman"/>
                      </a:endParaRPr>
                    </a:p>
                  </a:txBody>
                  <a:tcPr marL="0" marR="0" marT="137160" marB="0">
                    <a:lnL w="6350">
                      <a:solidFill>
                        <a:srgbClr val="3333FF"/>
                      </a:solidFill>
                      <a:prstDash val="solid"/>
                    </a:lnL>
                    <a:lnR w="6350">
                      <a:solidFill>
                        <a:srgbClr val="3333FF"/>
                      </a:solidFill>
                      <a:prstDash val="solid"/>
                    </a:lnR>
                    <a:lnT w="6350">
                      <a:solidFill>
                        <a:srgbClr val="3333FF"/>
                      </a:solidFill>
                      <a:prstDash val="solid"/>
                    </a:lnT>
                    <a:lnB w="6350">
                      <a:solidFill>
                        <a:srgbClr val="3333FF"/>
                      </a:solidFill>
                      <a:prstDash val="solid"/>
                    </a:lnB>
                  </a:tcPr>
                </a:tc>
                <a:tc hMerge="1">
                  <a:txBody>
                    <a:bodyPr/>
                    <a:lstStyle/>
                    <a:p>
                      <a:endParaRPr/>
                    </a:p>
                  </a:txBody>
                  <a:tcPr marL="0" marR="0" marT="0" marB="0"/>
                </a:tc>
                <a:tc>
                  <a:txBody>
                    <a:bodyPr/>
                    <a:lstStyle/>
                    <a:p>
                      <a:pPr marL="168275">
                        <a:lnSpc>
                          <a:spcPct val="100000"/>
                        </a:lnSpc>
                        <a:spcBef>
                          <a:spcPts val="1080"/>
                        </a:spcBef>
                      </a:pPr>
                      <a:r>
                        <a:rPr sz="2750" dirty="0">
                          <a:latin typeface="Times New Roman"/>
                          <a:cs typeface="Times New Roman"/>
                        </a:rPr>
                        <a:t>4</a:t>
                      </a:r>
                      <a:endParaRPr sz="2750">
                        <a:latin typeface="Times New Roman"/>
                        <a:cs typeface="Times New Roman"/>
                      </a:endParaRPr>
                    </a:p>
                  </a:txBody>
                  <a:tcPr marL="0" marR="0" marT="137160" marB="0">
                    <a:lnL w="6350">
                      <a:solidFill>
                        <a:srgbClr val="3333FF"/>
                      </a:solidFill>
                      <a:prstDash val="solid"/>
                    </a:lnL>
                    <a:lnR w="6350">
                      <a:solidFill>
                        <a:srgbClr val="3333FF"/>
                      </a:solidFill>
                      <a:prstDash val="solid"/>
                    </a:lnR>
                    <a:lnT w="6350">
                      <a:solidFill>
                        <a:srgbClr val="3333FF"/>
                      </a:solidFill>
                      <a:prstDash val="solid"/>
                    </a:lnT>
                    <a:lnB w="6350">
                      <a:solidFill>
                        <a:srgbClr val="3333FF"/>
                      </a:solidFill>
                      <a:prstDash val="solid"/>
                    </a:lnB>
                  </a:tcPr>
                </a:tc>
                <a:tc>
                  <a:txBody>
                    <a:bodyPr/>
                    <a:lstStyle/>
                    <a:p>
                      <a:pPr marL="161925">
                        <a:lnSpc>
                          <a:spcPct val="100000"/>
                        </a:lnSpc>
                        <a:spcBef>
                          <a:spcPts val="1080"/>
                        </a:spcBef>
                      </a:pPr>
                      <a:r>
                        <a:rPr sz="2750" dirty="0">
                          <a:latin typeface="Times New Roman"/>
                          <a:cs typeface="Times New Roman"/>
                        </a:rPr>
                        <a:t>5</a:t>
                      </a:r>
                      <a:endParaRPr sz="2750">
                        <a:latin typeface="Times New Roman"/>
                        <a:cs typeface="Times New Roman"/>
                      </a:endParaRPr>
                    </a:p>
                  </a:txBody>
                  <a:tcPr marL="0" marR="0" marT="137160" marB="0">
                    <a:lnL w="6350">
                      <a:solidFill>
                        <a:srgbClr val="3333FF"/>
                      </a:solidFill>
                      <a:prstDash val="solid"/>
                    </a:lnL>
                    <a:lnR w="6350">
                      <a:solidFill>
                        <a:srgbClr val="3333FF"/>
                      </a:solidFill>
                      <a:prstDash val="solid"/>
                    </a:lnR>
                    <a:lnT w="6350">
                      <a:solidFill>
                        <a:srgbClr val="3333FF"/>
                      </a:solidFill>
                      <a:prstDash val="solid"/>
                    </a:lnT>
                    <a:lnB w="6350">
                      <a:solidFill>
                        <a:srgbClr val="3333FF"/>
                      </a:solidFill>
                      <a:prstDash val="solid"/>
                    </a:lnB>
                  </a:tcPr>
                </a:tc>
                <a:tc>
                  <a:txBody>
                    <a:bodyPr/>
                    <a:lstStyle/>
                    <a:p>
                      <a:pPr marL="168275">
                        <a:lnSpc>
                          <a:spcPct val="100000"/>
                        </a:lnSpc>
                        <a:spcBef>
                          <a:spcPts val="1080"/>
                        </a:spcBef>
                      </a:pPr>
                      <a:r>
                        <a:rPr sz="2750" dirty="0">
                          <a:latin typeface="Times New Roman"/>
                          <a:cs typeface="Times New Roman"/>
                        </a:rPr>
                        <a:t>6</a:t>
                      </a:r>
                      <a:endParaRPr sz="2750">
                        <a:latin typeface="Times New Roman"/>
                        <a:cs typeface="Times New Roman"/>
                      </a:endParaRPr>
                    </a:p>
                  </a:txBody>
                  <a:tcPr marL="0" marR="0" marT="137160" marB="0">
                    <a:lnL w="6350">
                      <a:solidFill>
                        <a:srgbClr val="3333FF"/>
                      </a:solidFill>
                      <a:prstDash val="solid"/>
                    </a:lnL>
                    <a:lnR w="6350">
                      <a:solidFill>
                        <a:srgbClr val="3333FF"/>
                      </a:solidFill>
                      <a:prstDash val="solid"/>
                    </a:lnR>
                    <a:lnT w="6350">
                      <a:solidFill>
                        <a:srgbClr val="3333FF"/>
                      </a:solidFill>
                      <a:prstDash val="solid"/>
                    </a:lnT>
                    <a:lnB w="6350">
                      <a:solidFill>
                        <a:srgbClr val="3333FF"/>
                      </a:solidFill>
                      <a:prstDash val="solid"/>
                    </a:lnB>
                  </a:tcPr>
                </a:tc>
                <a:tc>
                  <a:txBody>
                    <a:bodyPr/>
                    <a:lstStyle/>
                    <a:p>
                      <a:pPr marL="168275">
                        <a:lnSpc>
                          <a:spcPct val="100000"/>
                        </a:lnSpc>
                        <a:spcBef>
                          <a:spcPts val="1080"/>
                        </a:spcBef>
                      </a:pPr>
                      <a:r>
                        <a:rPr sz="2750" dirty="0">
                          <a:latin typeface="Times New Roman"/>
                          <a:cs typeface="Times New Roman"/>
                        </a:rPr>
                        <a:t>7</a:t>
                      </a:r>
                      <a:endParaRPr sz="2750">
                        <a:latin typeface="Times New Roman"/>
                        <a:cs typeface="Times New Roman"/>
                      </a:endParaRPr>
                    </a:p>
                  </a:txBody>
                  <a:tcPr marL="0" marR="0" marT="137160" marB="0">
                    <a:lnL w="6350">
                      <a:solidFill>
                        <a:srgbClr val="3333FF"/>
                      </a:solidFill>
                      <a:prstDash val="solid"/>
                    </a:lnL>
                    <a:lnR w="6350">
                      <a:solidFill>
                        <a:srgbClr val="3333FF"/>
                      </a:solidFill>
                      <a:prstDash val="solid"/>
                    </a:lnR>
                    <a:lnT w="6350">
                      <a:solidFill>
                        <a:srgbClr val="3333FF"/>
                      </a:solidFill>
                      <a:prstDash val="solid"/>
                    </a:lnT>
                    <a:lnB w="6350">
                      <a:solidFill>
                        <a:srgbClr val="3333FF"/>
                      </a:solidFill>
                      <a:prstDash val="solid"/>
                    </a:lnB>
                  </a:tcPr>
                </a:tc>
                <a:tc>
                  <a:txBody>
                    <a:bodyPr/>
                    <a:lstStyle/>
                    <a:p>
                      <a:pPr marL="168275">
                        <a:lnSpc>
                          <a:spcPct val="100000"/>
                        </a:lnSpc>
                        <a:spcBef>
                          <a:spcPts val="1080"/>
                        </a:spcBef>
                      </a:pPr>
                      <a:r>
                        <a:rPr sz="2750" dirty="0">
                          <a:latin typeface="Times New Roman"/>
                          <a:cs typeface="Times New Roman"/>
                        </a:rPr>
                        <a:t>8</a:t>
                      </a:r>
                      <a:endParaRPr sz="2750">
                        <a:latin typeface="Times New Roman"/>
                        <a:cs typeface="Times New Roman"/>
                      </a:endParaRPr>
                    </a:p>
                  </a:txBody>
                  <a:tcPr marL="0" marR="0" marT="137160" marB="0">
                    <a:lnL w="6350">
                      <a:solidFill>
                        <a:srgbClr val="3333FF"/>
                      </a:solidFill>
                      <a:prstDash val="solid"/>
                    </a:lnL>
                    <a:lnR w="6350">
                      <a:solidFill>
                        <a:srgbClr val="3333FF"/>
                      </a:solidFill>
                      <a:prstDash val="solid"/>
                    </a:lnR>
                    <a:lnT w="6350">
                      <a:solidFill>
                        <a:srgbClr val="3333FF"/>
                      </a:solidFill>
                      <a:prstDash val="solid"/>
                    </a:lnT>
                    <a:lnB w="6350">
                      <a:solidFill>
                        <a:srgbClr val="3333FF"/>
                      </a:solidFill>
                      <a:prstDash val="solid"/>
                    </a:lnB>
                  </a:tcPr>
                </a:tc>
                <a:tc>
                  <a:txBody>
                    <a:bodyPr/>
                    <a:lstStyle/>
                    <a:p>
                      <a:pPr marL="168275">
                        <a:lnSpc>
                          <a:spcPct val="100000"/>
                        </a:lnSpc>
                        <a:spcBef>
                          <a:spcPts val="1080"/>
                        </a:spcBef>
                      </a:pPr>
                      <a:r>
                        <a:rPr sz="2750" dirty="0">
                          <a:latin typeface="Times New Roman"/>
                          <a:cs typeface="Times New Roman"/>
                        </a:rPr>
                        <a:t>9</a:t>
                      </a:r>
                      <a:endParaRPr sz="2750">
                        <a:latin typeface="Times New Roman"/>
                        <a:cs typeface="Times New Roman"/>
                      </a:endParaRPr>
                    </a:p>
                  </a:txBody>
                  <a:tcPr marL="0" marR="0" marT="137160" marB="0">
                    <a:lnL w="6350">
                      <a:solidFill>
                        <a:srgbClr val="3333FF"/>
                      </a:solidFill>
                      <a:prstDash val="solid"/>
                    </a:lnL>
                    <a:lnR w="6350">
                      <a:solidFill>
                        <a:srgbClr val="3333FF"/>
                      </a:solidFill>
                      <a:prstDash val="solid"/>
                    </a:lnR>
                    <a:lnT w="6350">
                      <a:solidFill>
                        <a:srgbClr val="3333FF"/>
                      </a:solidFill>
                      <a:prstDash val="solid"/>
                    </a:lnT>
                    <a:lnB w="6350">
                      <a:solidFill>
                        <a:srgbClr val="3333FF"/>
                      </a:solidFill>
                      <a:prstDash val="solid"/>
                    </a:lnB>
                  </a:tcPr>
                </a:tc>
                <a:tc>
                  <a:txBody>
                    <a:bodyPr/>
                    <a:lstStyle/>
                    <a:p>
                      <a:pPr marL="79375">
                        <a:lnSpc>
                          <a:spcPct val="100000"/>
                        </a:lnSpc>
                        <a:spcBef>
                          <a:spcPts val="1080"/>
                        </a:spcBef>
                      </a:pPr>
                      <a:r>
                        <a:rPr sz="2750" spc="-25" dirty="0">
                          <a:latin typeface="Times New Roman"/>
                          <a:cs typeface="Times New Roman"/>
                        </a:rPr>
                        <a:t>10</a:t>
                      </a:r>
                      <a:endParaRPr sz="2750">
                        <a:latin typeface="Times New Roman"/>
                        <a:cs typeface="Times New Roman"/>
                      </a:endParaRPr>
                    </a:p>
                  </a:txBody>
                  <a:tcPr marL="0" marR="0" marT="137160" marB="0">
                    <a:lnL w="6350">
                      <a:solidFill>
                        <a:srgbClr val="3333FF"/>
                      </a:solidFill>
                      <a:prstDash val="solid"/>
                    </a:lnL>
                    <a:lnR w="6350">
                      <a:solidFill>
                        <a:srgbClr val="3333FF"/>
                      </a:solidFill>
                      <a:prstDash val="solid"/>
                    </a:lnR>
                    <a:lnT w="6350">
                      <a:solidFill>
                        <a:srgbClr val="3333FF"/>
                      </a:solidFill>
                      <a:prstDash val="solid"/>
                    </a:lnT>
                    <a:lnB w="6350">
                      <a:solidFill>
                        <a:srgbClr val="3333FF"/>
                      </a:solidFill>
                      <a:prstDash val="solid"/>
                    </a:lnB>
                  </a:tcPr>
                </a:tc>
                <a:tc>
                  <a:txBody>
                    <a:bodyPr/>
                    <a:lstStyle/>
                    <a:p>
                      <a:pPr marL="91440">
                        <a:lnSpc>
                          <a:spcPct val="100000"/>
                        </a:lnSpc>
                        <a:spcBef>
                          <a:spcPts val="1080"/>
                        </a:spcBef>
                      </a:pPr>
                      <a:r>
                        <a:rPr sz="2750" spc="-25" dirty="0">
                          <a:latin typeface="Times New Roman"/>
                          <a:cs typeface="Times New Roman"/>
                        </a:rPr>
                        <a:t>11</a:t>
                      </a:r>
                      <a:endParaRPr sz="2750">
                        <a:latin typeface="Times New Roman"/>
                        <a:cs typeface="Times New Roman"/>
                      </a:endParaRPr>
                    </a:p>
                  </a:txBody>
                  <a:tcPr marL="0" marR="0" marT="137160" marB="0">
                    <a:lnL w="6350">
                      <a:solidFill>
                        <a:srgbClr val="3333FF"/>
                      </a:solidFill>
                      <a:prstDash val="solid"/>
                    </a:lnL>
                    <a:lnR w="6350">
                      <a:solidFill>
                        <a:srgbClr val="3333FF"/>
                      </a:solidFill>
                      <a:prstDash val="solid"/>
                    </a:lnR>
                    <a:lnT w="6350">
                      <a:solidFill>
                        <a:srgbClr val="3333FF"/>
                      </a:solidFill>
                      <a:prstDash val="solid"/>
                    </a:lnT>
                    <a:lnB w="6350">
                      <a:solidFill>
                        <a:srgbClr val="3333FF"/>
                      </a:solidFill>
                      <a:prstDash val="solid"/>
                    </a:lnB>
                  </a:tcPr>
                </a:tc>
                <a:tc>
                  <a:txBody>
                    <a:bodyPr/>
                    <a:lstStyle/>
                    <a:p>
                      <a:pPr marL="79375">
                        <a:lnSpc>
                          <a:spcPct val="100000"/>
                        </a:lnSpc>
                        <a:spcBef>
                          <a:spcPts val="1080"/>
                        </a:spcBef>
                      </a:pPr>
                      <a:r>
                        <a:rPr sz="2750" spc="-25" dirty="0">
                          <a:latin typeface="Times New Roman"/>
                          <a:cs typeface="Times New Roman"/>
                        </a:rPr>
                        <a:t>12</a:t>
                      </a:r>
                      <a:endParaRPr sz="2750">
                        <a:latin typeface="Times New Roman"/>
                        <a:cs typeface="Times New Roman"/>
                      </a:endParaRPr>
                    </a:p>
                  </a:txBody>
                  <a:tcPr marL="0" marR="0" marT="137160" marB="0">
                    <a:lnL w="6350">
                      <a:solidFill>
                        <a:srgbClr val="3333FF"/>
                      </a:solidFill>
                      <a:prstDash val="solid"/>
                    </a:lnL>
                    <a:lnR w="6350">
                      <a:solidFill>
                        <a:srgbClr val="3333FF"/>
                      </a:solidFill>
                      <a:prstDash val="solid"/>
                    </a:lnR>
                    <a:lnT w="6350">
                      <a:solidFill>
                        <a:srgbClr val="3333FF"/>
                      </a:solidFill>
                      <a:prstDash val="solid"/>
                    </a:lnT>
                    <a:lnB w="6350">
                      <a:solidFill>
                        <a:srgbClr val="3333FF"/>
                      </a:solidFill>
                      <a:prstDash val="solid"/>
                    </a:lnB>
                  </a:tcPr>
                </a:tc>
                <a:tc>
                  <a:txBody>
                    <a:bodyPr/>
                    <a:lstStyle/>
                    <a:p>
                      <a:pPr marL="81915">
                        <a:lnSpc>
                          <a:spcPct val="100000"/>
                        </a:lnSpc>
                        <a:spcBef>
                          <a:spcPts val="1080"/>
                        </a:spcBef>
                      </a:pPr>
                      <a:r>
                        <a:rPr sz="2750" spc="-25" dirty="0">
                          <a:latin typeface="Times New Roman"/>
                          <a:cs typeface="Times New Roman"/>
                        </a:rPr>
                        <a:t>13</a:t>
                      </a:r>
                      <a:endParaRPr sz="2750">
                        <a:latin typeface="Times New Roman"/>
                        <a:cs typeface="Times New Roman"/>
                      </a:endParaRPr>
                    </a:p>
                  </a:txBody>
                  <a:tcPr marL="0" marR="0" marT="137160" marB="0">
                    <a:lnL w="6350">
                      <a:solidFill>
                        <a:srgbClr val="3333FF"/>
                      </a:solidFill>
                      <a:prstDash val="solid"/>
                    </a:lnL>
                    <a:lnR w="6350">
                      <a:solidFill>
                        <a:srgbClr val="3333FF"/>
                      </a:solidFill>
                      <a:prstDash val="solid"/>
                    </a:lnR>
                    <a:lnT w="6350">
                      <a:solidFill>
                        <a:srgbClr val="3333FF"/>
                      </a:solidFill>
                      <a:prstDash val="solid"/>
                    </a:lnT>
                    <a:lnB w="6350">
                      <a:solidFill>
                        <a:srgbClr val="3333FF"/>
                      </a:solidFill>
                      <a:prstDash val="solid"/>
                    </a:lnB>
                  </a:tcPr>
                </a:tc>
                <a:extLst>
                  <a:ext uri="{0D108BD9-81ED-4DB2-BD59-A6C34878D82A}">
                    <a16:rowId xmlns:a16="http://schemas.microsoft.com/office/drawing/2014/main" val="10000"/>
                  </a:ext>
                </a:extLst>
              </a:tr>
              <a:tr h="705485">
                <a:tc>
                  <a:txBody>
                    <a:bodyPr/>
                    <a:lstStyle/>
                    <a:p>
                      <a:pPr marL="91440" marR="83820">
                        <a:lnSpc>
                          <a:spcPct val="109200"/>
                        </a:lnSpc>
                        <a:spcBef>
                          <a:spcPts val="935"/>
                        </a:spcBef>
                      </a:pPr>
                      <a:r>
                        <a:rPr sz="1300" spc="-25" dirty="0">
                          <a:latin typeface="宋体"/>
                          <a:cs typeface="宋体"/>
                        </a:rPr>
                        <a:t>时间标记</a:t>
                      </a:r>
                      <a:endParaRPr sz="1300">
                        <a:latin typeface="宋体"/>
                        <a:cs typeface="宋体"/>
                      </a:endParaRPr>
                    </a:p>
                  </a:txBody>
                  <a:tcPr marL="0" marR="0" marT="118745" marB="0">
                    <a:lnL w="6350">
                      <a:solidFill>
                        <a:srgbClr val="3333FF"/>
                      </a:solidFill>
                      <a:prstDash val="solid"/>
                    </a:lnL>
                    <a:lnR w="6350">
                      <a:solidFill>
                        <a:srgbClr val="3333FF"/>
                      </a:solidFill>
                      <a:prstDash val="solid"/>
                    </a:lnR>
                    <a:lnT w="6350">
                      <a:solidFill>
                        <a:srgbClr val="3333FF"/>
                      </a:solidFill>
                      <a:prstDash val="solid"/>
                    </a:lnT>
                    <a:lnB w="6350">
                      <a:solidFill>
                        <a:srgbClr val="3333FF"/>
                      </a:solidFill>
                      <a:prstDash val="solid"/>
                    </a:lnB>
                  </a:tcPr>
                </a:tc>
                <a:tc gridSpan="2">
                  <a:txBody>
                    <a:bodyPr/>
                    <a:lstStyle/>
                    <a:p>
                      <a:pPr marL="216535" marR="209550">
                        <a:lnSpc>
                          <a:spcPct val="109200"/>
                        </a:lnSpc>
                        <a:spcBef>
                          <a:spcPts val="935"/>
                        </a:spcBef>
                      </a:pPr>
                      <a:r>
                        <a:rPr sz="1300" spc="-25" dirty="0">
                          <a:latin typeface="宋体"/>
                          <a:cs typeface="宋体"/>
                        </a:rPr>
                        <a:t>发送银行</a:t>
                      </a:r>
                      <a:endParaRPr sz="1300" dirty="0">
                        <a:latin typeface="宋体"/>
                        <a:cs typeface="宋体"/>
                      </a:endParaRPr>
                    </a:p>
                  </a:txBody>
                  <a:tcPr marL="0" marR="0" marT="118745" marB="0">
                    <a:lnL w="6350">
                      <a:solidFill>
                        <a:srgbClr val="3333FF"/>
                      </a:solidFill>
                      <a:prstDash val="solid"/>
                    </a:lnL>
                    <a:lnR w="6350">
                      <a:solidFill>
                        <a:srgbClr val="3333FF"/>
                      </a:solidFill>
                      <a:prstDash val="solid"/>
                    </a:lnR>
                    <a:lnT w="6350">
                      <a:solidFill>
                        <a:srgbClr val="3333FF"/>
                      </a:solidFill>
                      <a:prstDash val="solid"/>
                    </a:lnT>
                    <a:lnB w="6350">
                      <a:solidFill>
                        <a:srgbClr val="3333FF"/>
                      </a:solidFill>
                      <a:prstDash val="solid"/>
                    </a:lnB>
                  </a:tcPr>
                </a:tc>
                <a:tc hMerge="1">
                  <a:txBody>
                    <a:bodyPr/>
                    <a:lstStyle/>
                    <a:p>
                      <a:endParaRPr/>
                    </a:p>
                  </a:txBody>
                  <a:tcPr marL="0" marR="0" marT="0" marB="0"/>
                </a:tc>
                <a:tc gridSpan="2">
                  <a:txBody>
                    <a:bodyPr/>
                    <a:lstStyle/>
                    <a:p>
                      <a:pPr marL="231140" marR="216535">
                        <a:lnSpc>
                          <a:spcPct val="109200"/>
                        </a:lnSpc>
                        <a:spcBef>
                          <a:spcPts val="935"/>
                        </a:spcBef>
                      </a:pPr>
                      <a:r>
                        <a:rPr sz="1300" spc="-25" dirty="0">
                          <a:latin typeface="宋体"/>
                          <a:cs typeface="宋体"/>
                        </a:rPr>
                        <a:t>接收银行</a:t>
                      </a:r>
                      <a:endParaRPr sz="1300">
                        <a:latin typeface="宋体"/>
                        <a:cs typeface="宋体"/>
                      </a:endParaRPr>
                    </a:p>
                  </a:txBody>
                  <a:tcPr marL="0" marR="0" marT="118745" marB="0">
                    <a:lnL w="6350">
                      <a:solidFill>
                        <a:srgbClr val="3333FF"/>
                      </a:solidFill>
                      <a:prstDash val="solid"/>
                    </a:lnL>
                    <a:lnR w="6350">
                      <a:solidFill>
                        <a:srgbClr val="3333FF"/>
                      </a:solidFill>
                      <a:prstDash val="solid"/>
                    </a:lnR>
                    <a:lnT w="6350">
                      <a:solidFill>
                        <a:srgbClr val="3333FF"/>
                      </a:solidFill>
                      <a:prstDash val="solid"/>
                    </a:lnT>
                    <a:lnB w="6350">
                      <a:solidFill>
                        <a:srgbClr val="3333FF"/>
                      </a:solidFill>
                      <a:prstDash val="solid"/>
                    </a:lnB>
                  </a:tcPr>
                </a:tc>
                <a:tc hMerge="1">
                  <a:txBody>
                    <a:bodyPr/>
                    <a:lstStyle/>
                    <a:p>
                      <a:endParaRPr/>
                    </a:p>
                  </a:txBody>
                  <a:tcPr marL="0" marR="0" marT="0" marB="0"/>
                </a:tc>
                <a:tc gridSpan="6">
                  <a:txBody>
                    <a:bodyPr/>
                    <a:lstStyle/>
                    <a:p>
                      <a:pPr>
                        <a:lnSpc>
                          <a:spcPct val="100000"/>
                        </a:lnSpc>
                        <a:spcBef>
                          <a:spcPts val="30"/>
                        </a:spcBef>
                      </a:pPr>
                      <a:endParaRPr sz="1650" dirty="0">
                        <a:latin typeface="Times New Roman"/>
                        <a:cs typeface="Times New Roman"/>
                      </a:endParaRPr>
                    </a:p>
                    <a:p>
                      <a:pPr algn="ctr">
                        <a:lnSpc>
                          <a:spcPct val="100000"/>
                        </a:lnSpc>
                      </a:pPr>
                      <a:r>
                        <a:rPr sz="1300" spc="-65" dirty="0">
                          <a:solidFill>
                            <a:srgbClr val="FF0000"/>
                          </a:solidFill>
                          <a:latin typeface="宋体"/>
                          <a:cs typeface="宋体"/>
                        </a:rPr>
                        <a:t>储户姓名 </a:t>
                      </a:r>
                      <a:r>
                        <a:rPr sz="1300" spc="-50" dirty="0">
                          <a:solidFill>
                            <a:srgbClr val="FF0000"/>
                          </a:solidFill>
                          <a:latin typeface="Times New Roman"/>
                          <a:cs typeface="Times New Roman"/>
                        </a:rPr>
                        <a:t>1</a:t>
                      </a:r>
                      <a:endParaRPr sz="1300" dirty="0">
                        <a:solidFill>
                          <a:srgbClr val="FF0000"/>
                        </a:solidFill>
                        <a:latin typeface="Times New Roman"/>
                        <a:cs typeface="Times New Roman"/>
                      </a:endParaRPr>
                    </a:p>
                  </a:txBody>
                  <a:tcPr marL="0" marR="0" marT="3810" marB="0">
                    <a:lnL w="6350">
                      <a:solidFill>
                        <a:srgbClr val="3333FF"/>
                      </a:solidFill>
                      <a:prstDash val="solid"/>
                    </a:lnL>
                    <a:lnR w="6350">
                      <a:solidFill>
                        <a:srgbClr val="3333FF"/>
                      </a:solidFill>
                      <a:prstDash val="solid"/>
                    </a:lnR>
                    <a:lnT w="6350">
                      <a:solidFill>
                        <a:srgbClr val="3333FF"/>
                      </a:solidFill>
                      <a:prstDash val="solid"/>
                    </a:lnT>
                    <a:lnB w="6350">
                      <a:solidFill>
                        <a:srgbClr val="3333FF"/>
                      </a:solidFill>
                      <a:prstDash val="solid"/>
                    </a:lnB>
                  </a:tcPr>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gridSpan="2">
                  <a:txBody>
                    <a:bodyPr/>
                    <a:lstStyle/>
                    <a:p>
                      <a:pPr>
                        <a:lnSpc>
                          <a:spcPct val="100000"/>
                        </a:lnSpc>
                        <a:spcBef>
                          <a:spcPts val="30"/>
                        </a:spcBef>
                      </a:pPr>
                      <a:endParaRPr sz="1650">
                        <a:latin typeface="Times New Roman"/>
                        <a:cs typeface="Times New Roman"/>
                      </a:endParaRPr>
                    </a:p>
                    <a:p>
                      <a:pPr marL="120650">
                        <a:lnSpc>
                          <a:spcPct val="100000"/>
                        </a:lnSpc>
                      </a:pPr>
                      <a:r>
                        <a:rPr sz="1300" spc="-65" dirty="0">
                          <a:latin typeface="宋体"/>
                          <a:cs typeface="宋体"/>
                        </a:rPr>
                        <a:t>储户帐号 </a:t>
                      </a:r>
                      <a:r>
                        <a:rPr sz="1300" spc="-50" dirty="0">
                          <a:latin typeface="Times New Roman"/>
                          <a:cs typeface="Times New Roman"/>
                        </a:rPr>
                        <a:t>1</a:t>
                      </a:r>
                      <a:endParaRPr sz="1300">
                        <a:latin typeface="Times New Roman"/>
                        <a:cs typeface="Times New Roman"/>
                      </a:endParaRPr>
                    </a:p>
                  </a:txBody>
                  <a:tcPr marL="0" marR="0" marT="3810" marB="0">
                    <a:lnL w="6350">
                      <a:solidFill>
                        <a:srgbClr val="3333FF"/>
                      </a:solidFill>
                      <a:prstDash val="solid"/>
                    </a:lnL>
                    <a:lnR w="6350">
                      <a:solidFill>
                        <a:srgbClr val="3333FF"/>
                      </a:solidFill>
                      <a:prstDash val="solid"/>
                    </a:lnR>
                    <a:lnT w="6350">
                      <a:solidFill>
                        <a:srgbClr val="3333FF"/>
                      </a:solidFill>
                      <a:prstDash val="solid"/>
                    </a:lnT>
                    <a:lnB w="6350">
                      <a:solidFill>
                        <a:srgbClr val="3333FF"/>
                      </a:solidFill>
                      <a:prstDash val="solid"/>
                    </a:lnB>
                  </a:tcPr>
                </a:tc>
                <a:tc hMerge="1">
                  <a:txBody>
                    <a:bodyPr/>
                    <a:lstStyle/>
                    <a:p>
                      <a:endParaRPr/>
                    </a:p>
                  </a:txBody>
                  <a:tcPr marL="0" marR="0" marT="0" marB="0"/>
                </a:tc>
                <a:tc>
                  <a:txBody>
                    <a:bodyPr/>
                    <a:lstStyle/>
                    <a:p>
                      <a:pPr marL="93980" marR="85090">
                        <a:lnSpc>
                          <a:spcPct val="109200"/>
                        </a:lnSpc>
                        <a:spcBef>
                          <a:spcPts val="935"/>
                        </a:spcBef>
                      </a:pPr>
                      <a:r>
                        <a:rPr sz="1300" spc="-25" dirty="0">
                          <a:latin typeface="宋体"/>
                          <a:cs typeface="宋体"/>
                        </a:rPr>
                        <a:t>存款金额</a:t>
                      </a:r>
                      <a:endParaRPr sz="1300" dirty="0">
                        <a:latin typeface="宋体"/>
                        <a:cs typeface="宋体"/>
                      </a:endParaRPr>
                    </a:p>
                  </a:txBody>
                  <a:tcPr marL="0" marR="0" marT="118745" marB="0">
                    <a:lnL w="6350">
                      <a:solidFill>
                        <a:srgbClr val="3333FF"/>
                      </a:solidFill>
                      <a:prstDash val="solid"/>
                    </a:lnL>
                    <a:lnR w="6350">
                      <a:solidFill>
                        <a:srgbClr val="3333FF"/>
                      </a:solidFill>
                      <a:prstDash val="solid"/>
                    </a:lnR>
                    <a:lnT w="6350">
                      <a:solidFill>
                        <a:srgbClr val="3333FF"/>
                      </a:solidFill>
                      <a:prstDash val="solid"/>
                    </a:lnT>
                    <a:lnB w="6350">
                      <a:solidFill>
                        <a:srgbClr val="3333FF"/>
                      </a:solidFill>
                      <a:prstDash val="solid"/>
                    </a:lnB>
                  </a:tcPr>
                </a:tc>
                <a:extLst>
                  <a:ext uri="{0D108BD9-81ED-4DB2-BD59-A6C34878D82A}">
                    <a16:rowId xmlns:a16="http://schemas.microsoft.com/office/drawing/2014/main" val="10001"/>
                  </a:ext>
                </a:extLst>
              </a:tr>
            </a:tbl>
          </a:graphicData>
        </a:graphic>
      </p:graphicFrame>
      <p:graphicFrame>
        <p:nvGraphicFramePr>
          <p:cNvPr id="8" name="object 8">
            <a:extLst>
              <a:ext uri="{FF2B5EF4-FFF2-40B4-BE49-F238E27FC236}">
                <a16:creationId xmlns:a16="http://schemas.microsoft.com/office/drawing/2014/main" id="{9F6F7131-F482-4F82-A931-250C6C51EA51}"/>
              </a:ext>
            </a:extLst>
          </p:cNvPr>
          <p:cNvGraphicFramePr>
            <a:graphicFrameLocks noGrp="1"/>
          </p:cNvGraphicFramePr>
          <p:nvPr>
            <p:extLst>
              <p:ext uri="{D42A27DB-BD31-4B8C-83A1-F6EECF244321}">
                <p14:modId xmlns:p14="http://schemas.microsoft.com/office/powerpoint/2010/main" val="1529699407"/>
              </p:ext>
            </p:extLst>
          </p:nvPr>
        </p:nvGraphicFramePr>
        <p:xfrm>
          <a:off x="2397412" y="3469264"/>
          <a:ext cx="6698611" cy="1427480"/>
        </p:xfrm>
        <a:graphic>
          <a:graphicData uri="http://schemas.openxmlformats.org/drawingml/2006/table">
            <a:tbl>
              <a:tblPr firstRow="1" bandRow="1">
                <a:tableStyleId>{2D5ABB26-0587-4C30-8999-92F81FD0307C}</a:tableStyleId>
              </a:tblPr>
              <a:tblGrid>
                <a:gridCol w="514984">
                  <a:extLst>
                    <a:ext uri="{9D8B030D-6E8A-4147-A177-3AD203B41FA5}">
                      <a16:colId xmlns:a16="http://schemas.microsoft.com/office/drawing/2014/main" val="20000"/>
                    </a:ext>
                  </a:extLst>
                </a:gridCol>
                <a:gridCol w="514984">
                  <a:extLst>
                    <a:ext uri="{9D8B030D-6E8A-4147-A177-3AD203B41FA5}">
                      <a16:colId xmlns:a16="http://schemas.microsoft.com/office/drawing/2014/main" val="20001"/>
                    </a:ext>
                  </a:extLst>
                </a:gridCol>
                <a:gridCol w="250825">
                  <a:extLst>
                    <a:ext uri="{9D8B030D-6E8A-4147-A177-3AD203B41FA5}">
                      <a16:colId xmlns:a16="http://schemas.microsoft.com/office/drawing/2014/main" val="20002"/>
                    </a:ext>
                  </a:extLst>
                </a:gridCol>
                <a:gridCol w="265430">
                  <a:extLst>
                    <a:ext uri="{9D8B030D-6E8A-4147-A177-3AD203B41FA5}">
                      <a16:colId xmlns:a16="http://schemas.microsoft.com/office/drawing/2014/main" val="20003"/>
                    </a:ext>
                  </a:extLst>
                </a:gridCol>
                <a:gridCol w="522605">
                  <a:extLst>
                    <a:ext uri="{9D8B030D-6E8A-4147-A177-3AD203B41FA5}">
                      <a16:colId xmlns:a16="http://schemas.microsoft.com/office/drawing/2014/main" val="20004"/>
                    </a:ext>
                  </a:extLst>
                </a:gridCol>
                <a:gridCol w="506730">
                  <a:extLst>
                    <a:ext uri="{9D8B030D-6E8A-4147-A177-3AD203B41FA5}">
                      <a16:colId xmlns:a16="http://schemas.microsoft.com/office/drawing/2014/main" val="20005"/>
                    </a:ext>
                  </a:extLst>
                </a:gridCol>
                <a:gridCol w="514350">
                  <a:extLst>
                    <a:ext uri="{9D8B030D-6E8A-4147-A177-3AD203B41FA5}">
                      <a16:colId xmlns:a16="http://schemas.microsoft.com/office/drawing/2014/main" val="20006"/>
                    </a:ext>
                  </a:extLst>
                </a:gridCol>
                <a:gridCol w="514350">
                  <a:extLst>
                    <a:ext uri="{9D8B030D-6E8A-4147-A177-3AD203B41FA5}">
                      <a16:colId xmlns:a16="http://schemas.microsoft.com/office/drawing/2014/main" val="20007"/>
                    </a:ext>
                  </a:extLst>
                </a:gridCol>
                <a:gridCol w="515620">
                  <a:extLst>
                    <a:ext uri="{9D8B030D-6E8A-4147-A177-3AD203B41FA5}">
                      <a16:colId xmlns:a16="http://schemas.microsoft.com/office/drawing/2014/main" val="20008"/>
                    </a:ext>
                  </a:extLst>
                </a:gridCol>
                <a:gridCol w="514350">
                  <a:extLst>
                    <a:ext uri="{9D8B030D-6E8A-4147-A177-3AD203B41FA5}">
                      <a16:colId xmlns:a16="http://schemas.microsoft.com/office/drawing/2014/main" val="20009"/>
                    </a:ext>
                  </a:extLst>
                </a:gridCol>
                <a:gridCol w="509270">
                  <a:extLst>
                    <a:ext uri="{9D8B030D-6E8A-4147-A177-3AD203B41FA5}">
                      <a16:colId xmlns:a16="http://schemas.microsoft.com/office/drawing/2014/main" val="20010"/>
                    </a:ext>
                  </a:extLst>
                </a:gridCol>
                <a:gridCol w="520064">
                  <a:extLst>
                    <a:ext uri="{9D8B030D-6E8A-4147-A177-3AD203B41FA5}">
                      <a16:colId xmlns:a16="http://schemas.microsoft.com/office/drawing/2014/main" val="20011"/>
                    </a:ext>
                  </a:extLst>
                </a:gridCol>
                <a:gridCol w="516254">
                  <a:extLst>
                    <a:ext uri="{9D8B030D-6E8A-4147-A177-3AD203B41FA5}">
                      <a16:colId xmlns:a16="http://schemas.microsoft.com/office/drawing/2014/main" val="20012"/>
                    </a:ext>
                  </a:extLst>
                </a:gridCol>
                <a:gridCol w="518795">
                  <a:extLst>
                    <a:ext uri="{9D8B030D-6E8A-4147-A177-3AD203B41FA5}">
                      <a16:colId xmlns:a16="http://schemas.microsoft.com/office/drawing/2014/main" val="20013"/>
                    </a:ext>
                  </a:extLst>
                </a:gridCol>
              </a:tblGrid>
              <a:tr h="721360">
                <a:tc>
                  <a:txBody>
                    <a:bodyPr/>
                    <a:lstStyle/>
                    <a:p>
                      <a:pPr marL="168275">
                        <a:lnSpc>
                          <a:spcPct val="100000"/>
                        </a:lnSpc>
                        <a:spcBef>
                          <a:spcPts val="1085"/>
                        </a:spcBef>
                      </a:pPr>
                      <a:r>
                        <a:rPr sz="2750" dirty="0">
                          <a:latin typeface="Times New Roman"/>
                          <a:cs typeface="Times New Roman"/>
                        </a:rPr>
                        <a:t>1</a:t>
                      </a:r>
                      <a:endParaRPr sz="2750">
                        <a:latin typeface="Times New Roman"/>
                        <a:cs typeface="Times New Roman"/>
                      </a:endParaRPr>
                    </a:p>
                  </a:txBody>
                  <a:tcPr marL="0" marR="0" marT="137795" marB="0">
                    <a:lnL w="6350">
                      <a:solidFill>
                        <a:srgbClr val="3333FF"/>
                      </a:solidFill>
                      <a:prstDash val="solid"/>
                    </a:lnL>
                    <a:lnR w="6350">
                      <a:solidFill>
                        <a:srgbClr val="3333FF"/>
                      </a:solidFill>
                      <a:prstDash val="solid"/>
                    </a:lnR>
                    <a:lnT w="6350">
                      <a:solidFill>
                        <a:srgbClr val="3333FF"/>
                      </a:solidFill>
                      <a:prstDash val="solid"/>
                    </a:lnT>
                    <a:lnB w="6350">
                      <a:solidFill>
                        <a:srgbClr val="3333FF"/>
                      </a:solidFill>
                      <a:prstDash val="solid"/>
                    </a:lnB>
                  </a:tcPr>
                </a:tc>
                <a:tc>
                  <a:txBody>
                    <a:bodyPr/>
                    <a:lstStyle/>
                    <a:p>
                      <a:pPr marL="168275">
                        <a:lnSpc>
                          <a:spcPct val="100000"/>
                        </a:lnSpc>
                        <a:spcBef>
                          <a:spcPts val="1085"/>
                        </a:spcBef>
                      </a:pPr>
                      <a:r>
                        <a:rPr sz="2750" dirty="0">
                          <a:latin typeface="Times New Roman"/>
                          <a:cs typeface="Times New Roman"/>
                        </a:rPr>
                        <a:t>2</a:t>
                      </a:r>
                    </a:p>
                  </a:txBody>
                  <a:tcPr marL="0" marR="0" marT="137795" marB="0">
                    <a:lnL w="6350">
                      <a:solidFill>
                        <a:srgbClr val="3333FF"/>
                      </a:solidFill>
                      <a:prstDash val="solid"/>
                    </a:lnL>
                    <a:lnR w="6350">
                      <a:solidFill>
                        <a:srgbClr val="3333FF"/>
                      </a:solidFill>
                      <a:prstDash val="solid"/>
                    </a:lnR>
                    <a:lnT w="6350">
                      <a:solidFill>
                        <a:srgbClr val="3333FF"/>
                      </a:solidFill>
                      <a:prstDash val="solid"/>
                    </a:lnT>
                    <a:lnB w="6350">
                      <a:solidFill>
                        <a:srgbClr val="3333FF"/>
                      </a:solidFill>
                      <a:prstDash val="solid"/>
                    </a:lnB>
                  </a:tcPr>
                </a:tc>
                <a:tc gridSpan="2">
                  <a:txBody>
                    <a:bodyPr/>
                    <a:lstStyle/>
                    <a:p>
                      <a:pPr marL="168275">
                        <a:lnSpc>
                          <a:spcPct val="100000"/>
                        </a:lnSpc>
                        <a:spcBef>
                          <a:spcPts val="1085"/>
                        </a:spcBef>
                      </a:pPr>
                      <a:r>
                        <a:rPr sz="2750" dirty="0">
                          <a:latin typeface="Times New Roman"/>
                          <a:cs typeface="Times New Roman"/>
                        </a:rPr>
                        <a:t>3</a:t>
                      </a:r>
                      <a:endParaRPr sz="2750">
                        <a:latin typeface="Times New Roman"/>
                        <a:cs typeface="Times New Roman"/>
                      </a:endParaRPr>
                    </a:p>
                  </a:txBody>
                  <a:tcPr marL="0" marR="0" marT="137795" marB="0">
                    <a:lnL w="6350">
                      <a:solidFill>
                        <a:srgbClr val="3333FF"/>
                      </a:solidFill>
                      <a:prstDash val="solid"/>
                    </a:lnL>
                    <a:lnR w="6350">
                      <a:solidFill>
                        <a:srgbClr val="3333FF"/>
                      </a:solidFill>
                      <a:prstDash val="solid"/>
                    </a:lnR>
                    <a:lnT w="6350">
                      <a:solidFill>
                        <a:srgbClr val="3333FF"/>
                      </a:solidFill>
                      <a:prstDash val="solid"/>
                    </a:lnT>
                    <a:lnB w="6350">
                      <a:solidFill>
                        <a:srgbClr val="3333FF"/>
                      </a:solidFill>
                      <a:prstDash val="solid"/>
                    </a:lnB>
                  </a:tcPr>
                </a:tc>
                <a:tc hMerge="1">
                  <a:txBody>
                    <a:bodyPr/>
                    <a:lstStyle/>
                    <a:p>
                      <a:endParaRPr/>
                    </a:p>
                  </a:txBody>
                  <a:tcPr marL="0" marR="0" marT="0" marB="0"/>
                </a:tc>
                <a:tc>
                  <a:txBody>
                    <a:bodyPr/>
                    <a:lstStyle/>
                    <a:p>
                      <a:pPr marL="168275">
                        <a:lnSpc>
                          <a:spcPct val="100000"/>
                        </a:lnSpc>
                        <a:spcBef>
                          <a:spcPts val="1085"/>
                        </a:spcBef>
                      </a:pPr>
                      <a:r>
                        <a:rPr sz="2750" dirty="0">
                          <a:latin typeface="Times New Roman"/>
                          <a:cs typeface="Times New Roman"/>
                        </a:rPr>
                        <a:t>4</a:t>
                      </a:r>
                      <a:endParaRPr sz="2750">
                        <a:latin typeface="Times New Roman"/>
                        <a:cs typeface="Times New Roman"/>
                      </a:endParaRPr>
                    </a:p>
                  </a:txBody>
                  <a:tcPr marL="0" marR="0" marT="137795" marB="0">
                    <a:lnL w="6350">
                      <a:solidFill>
                        <a:srgbClr val="3333FF"/>
                      </a:solidFill>
                      <a:prstDash val="solid"/>
                    </a:lnL>
                    <a:lnR w="6350">
                      <a:solidFill>
                        <a:srgbClr val="3333FF"/>
                      </a:solidFill>
                      <a:prstDash val="solid"/>
                    </a:lnR>
                    <a:lnT w="6350">
                      <a:solidFill>
                        <a:srgbClr val="3333FF"/>
                      </a:solidFill>
                      <a:prstDash val="solid"/>
                    </a:lnT>
                    <a:lnB w="6350">
                      <a:solidFill>
                        <a:srgbClr val="3333FF"/>
                      </a:solidFill>
                      <a:prstDash val="solid"/>
                    </a:lnB>
                  </a:tcPr>
                </a:tc>
                <a:tc>
                  <a:txBody>
                    <a:bodyPr/>
                    <a:lstStyle/>
                    <a:p>
                      <a:pPr marL="160020">
                        <a:lnSpc>
                          <a:spcPct val="100000"/>
                        </a:lnSpc>
                        <a:spcBef>
                          <a:spcPts val="1085"/>
                        </a:spcBef>
                      </a:pPr>
                      <a:r>
                        <a:rPr sz="2750" dirty="0">
                          <a:latin typeface="Times New Roman"/>
                          <a:cs typeface="Times New Roman"/>
                        </a:rPr>
                        <a:t>5</a:t>
                      </a:r>
                      <a:endParaRPr sz="2750">
                        <a:latin typeface="Times New Roman"/>
                        <a:cs typeface="Times New Roman"/>
                      </a:endParaRPr>
                    </a:p>
                  </a:txBody>
                  <a:tcPr marL="0" marR="0" marT="137795" marB="0">
                    <a:lnL w="6350">
                      <a:solidFill>
                        <a:srgbClr val="3333FF"/>
                      </a:solidFill>
                      <a:prstDash val="solid"/>
                    </a:lnL>
                    <a:lnR w="6350">
                      <a:solidFill>
                        <a:srgbClr val="3333FF"/>
                      </a:solidFill>
                      <a:prstDash val="solid"/>
                    </a:lnR>
                    <a:lnT w="6350">
                      <a:solidFill>
                        <a:srgbClr val="3333FF"/>
                      </a:solidFill>
                      <a:prstDash val="solid"/>
                    </a:lnT>
                    <a:lnB w="6350">
                      <a:solidFill>
                        <a:srgbClr val="3333FF"/>
                      </a:solidFill>
                      <a:prstDash val="solid"/>
                    </a:lnB>
                  </a:tcPr>
                </a:tc>
                <a:tc>
                  <a:txBody>
                    <a:bodyPr/>
                    <a:lstStyle/>
                    <a:p>
                      <a:pPr marL="168275">
                        <a:lnSpc>
                          <a:spcPct val="100000"/>
                        </a:lnSpc>
                        <a:spcBef>
                          <a:spcPts val="1085"/>
                        </a:spcBef>
                      </a:pPr>
                      <a:r>
                        <a:rPr sz="2750" dirty="0">
                          <a:latin typeface="Times New Roman"/>
                          <a:cs typeface="Times New Roman"/>
                        </a:rPr>
                        <a:t>6</a:t>
                      </a:r>
                      <a:endParaRPr sz="2750">
                        <a:latin typeface="Times New Roman"/>
                        <a:cs typeface="Times New Roman"/>
                      </a:endParaRPr>
                    </a:p>
                  </a:txBody>
                  <a:tcPr marL="0" marR="0" marT="137795" marB="0">
                    <a:lnL w="6350">
                      <a:solidFill>
                        <a:srgbClr val="3333FF"/>
                      </a:solidFill>
                      <a:prstDash val="solid"/>
                    </a:lnL>
                    <a:lnR w="6350">
                      <a:solidFill>
                        <a:srgbClr val="3333FF"/>
                      </a:solidFill>
                      <a:prstDash val="solid"/>
                    </a:lnR>
                    <a:lnT w="6350">
                      <a:solidFill>
                        <a:srgbClr val="3333FF"/>
                      </a:solidFill>
                      <a:prstDash val="solid"/>
                    </a:lnT>
                    <a:lnB w="6350">
                      <a:solidFill>
                        <a:srgbClr val="3333FF"/>
                      </a:solidFill>
                      <a:prstDash val="solid"/>
                    </a:lnB>
                  </a:tcPr>
                </a:tc>
                <a:tc>
                  <a:txBody>
                    <a:bodyPr/>
                    <a:lstStyle/>
                    <a:p>
                      <a:pPr marL="168275">
                        <a:lnSpc>
                          <a:spcPct val="100000"/>
                        </a:lnSpc>
                        <a:spcBef>
                          <a:spcPts val="1085"/>
                        </a:spcBef>
                      </a:pPr>
                      <a:r>
                        <a:rPr sz="2750" dirty="0">
                          <a:latin typeface="Times New Roman"/>
                          <a:cs typeface="Times New Roman"/>
                        </a:rPr>
                        <a:t>7</a:t>
                      </a:r>
                      <a:endParaRPr sz="2750">
                        <a:latin typeface="Times New Roman"/>
                        <a:cs typeface="Times New Roman"/>
                      </a:endParaRPr>
                    </a:p>
                  </a:txBody>
                  <a:tcPr marL="0" marR="0" marT="137795" marB="0">
                    <a:lnL w="6350">
                      <a:solidFill>
                        <a:srgbClr val="3333FF"/>
                      </a:solidFill>
                      <a:prstDash val="solid"/>
                    </a:lnL>
                    <a:lnR w="6350">
                      <a:solidFill>
                        <a:srgbClr val="3333FF"/>
                      </a:solidFill>
                      <a:prstDash val="solid"/>
                    </a:lnR>
                    <a:lnT w="6350">
                      <a:solidFill>
                        <a:srgbClr val="3333FF"/>
                      </a:solidFill>
                      <a:prstDash val="solid"/>
                    </a:lnT>
                    <a:lnB w="6350">
                      <a:solidFill>
                        <a:srgbClr val="3333FF"/>
                      </a:solidFill>
                      <a:prstDash val="solid"/>
                    </a:lnB>
                  </a:tcPr>
                </a:tc>
                <a:tc>
                  <a:txBody>
                    <a:bodyPr/>
                    <a:lstStyle/>
                    <a:p>
                      <a:pPr marL="168275">
                        <a:lnSpc>
                          <a:spcPct val="100000"/>
                        </a:lnSpc>
                        <a:spcBef>
                          <a:spcPts val="1085"/>
                        </a:spcBef>
                      </a:pPr>
                      <a:r>
                        <a:rPr sz="2750" dirty="0">
                          <a:latin typeface="Times New Roman"/>
                          <a:cs typeface="Times New Roman"/>
                        </a:rPr>
                        <a:t>8</a:t>
                      </a:r>
                      <a:endParaRPr sz="2750">
                        <a:latin typeface="Times New Roman"/>
                        <a:cs typeface="Times New Roman"/>
                      </a:endParaRPr>
                    </a:p>
                  </a:txBody>
                  <a:tcPr marL="0" marR="0" marT="137795" marB="0">
                    <a:lnL w="6350">
                      <a:solidFill>
                        <a:srgbClr val="3333FF"/>
                      </a:solidFill>
                      <a:prstDash val="solid"/>
                    </a:lnL>
                    <a:lnR w="6350">
                      <a:solidFill>
                        <a:srgbClr val="3333FF"/>
                      </a:solidFill>
                      <a:prstDash val="solid"/>
                    </a:lnR>
                    <a:lnT w="6350">
                      <a:solidFill>
                        <a:srgbClr val="3333FF"/>
                      </a:solidFill>
                      <a:prstDash val="solid"/>
                    </a:lnT>
                    <a:lnB w="6350">
                      <a:solidFill>
                        <a:srgbClr val="3333FF"/>
                      </a:solidFill>
                      <a:prstDash val="solid"/>
                    </a:lnB>
                  </a:tcPr>
                </a:tc>
                <a:tc>
                  <a:txBody>
                    <a:bodyPr/>
                    <a:lstStyle/>
                    <a:p>
                      <a:pPr marL="168275">
                        <a:lnSpc>
                          <a:spcPct val="100000"/>
                        </a:lnSpc>
                        <a:spcBef>
                          <a:spcPts val="1085"/>
                        </a:spcBef>
                      </a:pPr>
                      <a:r>
                        <a:rPr sz="2750" dirty="0">
                          <a:latin typeface="Times New Roman"/>
                          <a:cs typeface="Times New Roman"/>
                        </a:rPr>
                        <a:t>9</a:t>
                      </a:r>
                    </a:p>
                  </a:txBody>
                  <a:tcPr marL="0" marR="0" marT="137795" marB="0">
                    <a:lnL w="6350">
                      <a:solidFill>
                        <a:srgbClr val="3333FF"/>
                      </a:solidFill>
                      <a:prstDash val="solid"/>
                    </a:lnL>
                    <a:lnR w="6350">
                      <a:solidFill>
                        <a:srgbClr val="3333FF"/>
                      </a:solidFill>
                      <a:prstDash val="solid"/>
                    </a:lnR>
                    <a:lnT w="6350">
                      <a:solidFill>
                        <a:srgbClr val="3333FF"/>
                      </a:solidFill>
                      <a:prstDash val="solid"/>
                    </a:lnT>
                    <a:lnB w="6350">
                      <a:solidFill>
                        <a:srgbClr val="3333FF"/>
                      </a:solidFill>
                      <a:prstDash val="solid"/>
                    </a:lnB>
                  </a:tcPr>
                </a:tc>
                <a:tc>
                  <a:txBody>
                    <a:bodyPr/>
                    <a:lstStyle/>
                    <a:p>
                      <a:pPr marL="79375">
                        <a:lnSpc>
                          <a:spcPct val="100000"/>
                        </a:lnSpc>
                        <a:spcBef>
                          <a:spcPts val="1085"/>
                        </a:spcBef>
                      </a:pPr>
                      <a:r>
                        <a:rPr sz="2750" spc="-25" dirty="0">
                          <a:latin typeface="Times New Roman"/>
                          <a:cs typeface="Times New Roman"/>
                        </a:rPr>
                        <a:t>10</a:t>
                      </a:r>
                      <a:endParaRPr sz="2750">
                        <a:latin typeface="Times New Roman"/>
                        <a:cs typeface="Times New Roman"/>
                      </a:endParaRPr>
                    </a:p>
                  </a:txBody>
                  <a:tcPr marL="0" marR="0" marT="137795" marB="0">
                    <a:lnL w="6350">
                      <a:solidFill>
                        <a:srgbClr val="3333FF"/>
                      </a:solidFill>
                      <a:prstDash val="solid"/>
                    </a:lnL>
                    <a:lnR w="6350">
                      <a:solidFill>
                        <a:srgbClr val="3333FF"/>
                      </a:solidFill>
                      <a:prstDash val="solid"/>
                    </a:lnR>
                    <a:lnT w="6350">
                      <a:solidFill>
                        <a:srgbClr val="3333FF"/>
                      </a:solidFill>
                      <a:prstDash val="solid"/>
                    </a:lnT>
                    <a:lnB w="6350">
                      <a:solidFill>
                        <a:srgbClr val="3333FF"/>
                      </a:solidFill>
                      <a:prstDash val="solid"/>
                    </a:lnB>
                  </a:tcPr>
                </a:tc>
                <a:tc>
                  <a:txBody>
                    <a:bodyPr/>
                    <a:lstStyle/>
                    <a:p>
                      <a:pPr marL="91440">
                        <a:lnSpc>
                          <a:spcPct val="100000"/>
                        </a:lnSpc>
                        <a:spcBef>
                          <a:spcPts val="1085"/>
                        </a:spcBef>
                      </a:pPr>
                      <a:r>
                        <a:rPr sz="2750" spc="-25" dirty="0">
                          <a:latin typeface="Times New Roman"/>
                          <a:cs typeface="Times New Roman"/>
                        </a:rPr>
                        <a:t>11</a:t>
                      </a:r>
                      <a:endParaRPr sz="2750">
                        <a:latin typeface="Times New Roman"/>
                        <a:cs typeface="Times New Roman"/>
                      </a:endParaRPr>
                    </a:p>
                  </a:txBody>
                  <a:tcPr marL="0" marR="0" marT="137795" marB="0">
                    <a:lnL w="6350">
                      <a:solidFill>
                        <a:srgbClr val="3333FF"/>
                      </a:solidFill>
                      <a:prstDash val="solid"/>
                    </a:lnL>
                    <a:lnR w="6350">
                      <a:solidFill>
                        <a:srgbClr val="3333FF"/>
                      </a:solidFill>
                      <a:prstDash val="solid"/>
                    </a:lnR>
                    <a:lnT w="6350">
                      <a:solidFill>
                        <a:srgbClr val="3333FF"/>
                      </a:solidFill>
                      <a:prstDash val="solid"/>
                    </a:lnT>
                    <a:lnB w="6350">
                      <a:solidFill>
                        <a:srgbClr val="3333FF"/>
                      </a:solidFill>
                      <a:prstDash val="solid"/>
                    </a:lnB>
                  </a:tcPr>
                </a:tc>
                <a:tc>
                  <a:txBody>
                    <a:bodyPr/>
                    <a:lstStyle/>
                    <a:p>
                      <a:pPr marL="79375">
                        <a:lnSpc>
                          <a:spcPct val="100000"/>
                        </a:lnSpc>
                        <a:spcBef>
                          <a:spcPts val="1085"/>
                        </a:spcBef>
                      </a:pPr>
                      <a:r>
                        <a:rPr sz="2750" spc="-25" dirty="0">
                          <a:latin typeface="Times New Roman"/>
                          <a:cs typeface="Times New Roman"/>
                        </a:rPr>
                        <a:t>12</a:t>
                      </a:r>
                      <a:endParaRPr sz="2750">
                        <a:latin typeface="Times New Roman"/>
                        <a:cs typeface="Times New Roman"/>
                      </a:endParaRPr>
                    </a:p>
                  </a:txBody>
                  <a:tcPr marL="0" marR="0" marT="137795" marB="0">
                    <a:lnL w="6350">
                      <a:solidFill>
                        <a:srgbClr val="3333FF"/>
                      </a:solidFill>
                      <a:prstDash val="solid"/>
                    </a:lnL>
                    <a:lnR w="6350">
                      <a:solidFill>
                        <a:srgbClr val="3333FF"/>
                      </a:solidFill>
                      <a:prstDash val="solid"/>
                    </a:lnR>
                    <a:lnT w="6350">
                      <a:solidFill>
                        <a:srgbClr val="3333FF"/>
                      </a:solidFill>
                      <a:prstDash val="solid"/>
                    </a:lnT>
                    <a:lnB w="6350">
                      <a:solidFill>
                        <a:srgbClr val="3333FF"/>
                      </a:solidFill>
                      <a:prstDash val="solid"/>
                    </a:lnB>
                  </a:tcPr>
                </a:tc>
                <a:tc>
                  <a:txBody>
                    <a:bodyPr/>
                    <a:lstStyle/>
                    <a:p>
                      <a:pPr marL="81915">
                        <a:lnSpc>
                          <a:spcPct val="100000"/>
                        </a:lnSpc>
                        <a:spcBef>
                          <a:spcPts val="1085"/>
                        </a:spcBef>
                      </a:pPr>
                      <a:r>
                        <a:rPr sz="2750" spc="-25" dirty="0">
                          <a:latin typeface="Times New Roman"/>
                          <a:cs typeface="Times New Roman"/>
                        </a:rPr>
                        <a:t>13</a:t>
                      </a:r>
                      <a:endParaRPr sz="2750">
                        <a:latin typeface="Times New Roman"/>
                        <a:cs typeface="Times New Roman"/>
                      </a:endParaRPr>
                    </a:p>
                  </a:txBody>
                  <a:tcPr marL="0" marR="0" marT="137795" marB="0">
                    <a:lnL w="6350">
                      <a:solidFill>
                        <a:srgbClr val="3333FF"/>
                      </a:solidFill>
                      <a:prstDash val="solid"/>
                    </a:lnL>
                    <a:lnR w="6350">
                      <a:solidFill>
                        <a:srgbClr val="3333FF"/>
                      </a:solidFill>
                      <a:prstDash val="solid"/>
                    </a:lnR>
                    <a:lnT w="6350">
                      <a:solidFill>
                        <a:srgbClr val="3333FF"/>
                      </a:solidFill>
                      <a:prstDash val="solid"/>
                    </a:lnT>
                    <a:lnB w="6350">
                      <a:solidFill>
                        <a:srgbClr val="3333FF"/>
                      </a:solidFill>
                      <a:prstDash val="solid"/>
                    </a:lnB>
                  </a:tcPr>
                </a:tc>
                <a:extLst>
                  <a:ext uri="{0D108BD9-81ED-4DB2-BD59-A6C34878D82A}">
                    <a16:rowId xmlns:a16="http://schemas.microsoft.com/office/drawing/2014/main" val="10000"/>
                  </a:ext>
                </a:extLst>
              </a:tr>
              <a:tr h="706120">
                <a:tc>
                  <a:txBody>
                    <a:bodyPr/>
                    <a:lstStyle/>
                    <a:p>
                      <a:pPr marL="91440" marR="83820">
                        <a:lnSpc>
                          <a:spcPct val="109200"/>
                        </a:lnSpc>
                        <a:spcBef>
                          <a:spcPts val="940"/>
                        </a:spcBef>
                      </a:pPr>
                      <a:r>
                        <a:rPr sz="1300" spc="-30" dirty="0">
                          <a:latin typeface="宋体"/>
                          <a:cs typeface="宋体"/>
                        </a:rPr>
                        <a:t>时间标记</a:t>
                      </a:r>
                      <a:endParaRPr sz="1300">
                        <a:latin typeface="宋体"/>
                        <a:cs typeface="宋体"/>
                      </a:endParaRPr>
                    </a:p>
                  </a:txBody>
                  <a:tcPr marL="0" marR="0" marT="119380" marB="0">
                    <a:lnL w="6350">
                      <a:solidFill>
                        <a:srgbClr val="3333FF"/>
                      </a:solidFill>
                      <a:prstDash val="solid"/>
                    </a:lnL>
                    <a:lnR w="6350">
                      <a:solidFill>
                        <a:srgbClr val="3333FF"/>
                      </a:solidFill>
                      <a:prstDash val="solid"/>
                    </a:lnR>
                    <a:lnT w="6350">
                      <a:solidFill>
                        <a:srgbClr val="3333FF"/>
                      </a:solidFill>
                      <a:prstDash val="solid"/>
                    </a:lnT>
                    <a:lnB w="6350">
                      <a:solidFill>
                        <a:srgbClr val="3333FF"/>
                      </a:solidFill>
                      <a:prstDash val="solid"/>
                    </a:lnB>
                  </a:tcPr>
                </a:tc>
                <a:tc gridSpan="2">
                  <a:txBody>
                    <a:bodyPr/>
                    <a:lstStyle/>
                    <a:p>
                      <a:pPr marL="215900" marR="209550">
                        <a:lnSpc>
                          <a:spcPct val="109200"/>
                        </a:lnSpc>
                        <a:spcBef>
                          <a:spcPts val="940"/>
                        </a:spcBef>
                      </a:pPr>
                      <a:r>
                        <a:rPr sz="1300" spc="-30" dirty="0">
                          <a:latin typeface="宋体"/>
                          <a:cs typeface="宋体"/>
                        </a:rPr>
                        <a:t>发送银行</a:t>
                      </a:r>
                      <a:endParaRPr sz="1300">
                        <a:latin typeface="宋体"/>
                        <a:cs typeface="宋体"/>
                      </a:endParaRPr>
                    </a:p>
                  </a:txBody>
                  <a:tcPr marL="0" marR="0" marT="119380" marB="0">
                    <a:lnL w="6350">
                      <a:solidFill>
                        <a:srgbClr val="3333FF"/>
                      </a:solidFill>
                      <a:prstDash val="solid"/>
                    </a:lnL>
                    <a:lnR w="6350">
                      <a:solidFill>
                        <a:srgbClr val="3333FF"/>
                      </a:solidFill>
                      <a:prstDash val="solid"/>
                    </a:lnR>
                    <a:lnT w="6350">
                      <a:solidFill>
                        <a:srgbClr val="3333FF"/>
                      </a:solidFill>
                      <a:prstDash val="solid"/>
                    </a:lnT>
                    <a:lnB w="6350">
                      <a:solidFill>
                        <a:srgbClr val="3333FF"/>
                      </a:solidFill>
                      <a:prstDash val="solid"/>
                    </a:lnB>
                  </a:tcPr>
                </a:tc>
                <a:tc hMerge="1">
                  <a:txBody>
                    <a:bodyPr/>
                    <a:lstStyle/>
                    <a:p>
                      <a:endParaRPr/>
                    </a:p>
                  </a:txBody>
                  <a:tcPr marL="0" marR="0" marT="0" marB="0"/>
                </a:tc>
                <a:tc gridSpan="2">
                  <a:txBody>
                    <a:bodyPr/>
                    <a:lstStyle/>
                    <a:p>
                      <a:pPr marL="230504" marR="217804">
                        <a:lnSpc>
                          <a:spcPct val="109200"/>
                        </a:lnSpc>
                        <a:spcBef>
                          <a:spcPts val="940"/>
                        </a:spcBef>
                      </a:pPr>
                      <a:r>
                        <a:rPr sz="1300" spc="-30" dirty="0">
                          <a:latin typeface="宋体"/>
                          <a:cs typeface="宋体"/>
                        </a:rPr>
                        <a:t>接收银行</a:t>
                      </a:r>
                      <a:endParaRPr sz="1300">
                        <a:latin typeface="宋体"/>
                        <a:cs typeface="宋体"/>
                      </a:endParaRPr>
                    </a:p>
                  </a:txBody>
                  <a:tcPr marL="0" marR="0" marT="119380" marB="0">
                    <a:lnL w="6350">
                      <a:solidFill>
                        <a:srgbClr val="3333FF"/>
                      </a:solidFill>
                      <a:prstDash val="solid"/>
                    </a:lnL>
                    <a:lnR w="6350">
                      <a:solidFill>
                        <a:srgbClr val="3333FF"/>
                      </a:solidFill>
                      <a:prstDash val="solid"/>
                    </a:lnR>
                    <a:lnT w="6350">
                      <a:solidFill>
                        <a:srgbClr val="3333FF"/>
                      </a:solidFill>
                      <a:prstDash val="solid"/>
                    </a:lnT>
                    <a:lnB w="6350">
                      <a:solidFill>
                        <a:srgbClr val="3333FF"/>
                      </a:solidFill>
                      <a:prstDash val="solid"/>
                    </a:lnB>
                  </a:tcPr>
                </a:tc>
                <a:tc hMerge="1">
                  <a:txBody>
                    <a:bodyPr/>
                    <a:lstStyle/>
                    <a:p>
                      <a:endParaRPr/>
                    </a:p>
                  </a:txBody>
                  <a:tcPr marL="0" marR="0" marT="0" marB="0"/>
                </a:tc>
                <a:tc gridSpan="6">
                  <a:txBody>
                    <a:bodyPr/>
                    <a:lstStyle/>
                    <a:p>
                      <a:pPr>
                        <a:lnSpc>
                          <a:spcPct val="100000"/>
                        </a:lnSpc>
                        <a:spcBef>
                          <a:spcPts val="30"/>
                        </a:spcBef>
                      </a:pPr>
                      <a:endParaRPr sz="1650" dirty="0">
                        <a:latin typeface="Times New Roman"/>
                        <a:cs typeface="Times New Roman"/>
                      </a:endParaRPr>
                    </a:p>
                    <a:p>
                      <a:pPr algn="ctr">
                        <a:lnSpc>
                          <a:spcPct val="100000"/>
                        </a:lnSpc>
                      </a:pPr>
                      <a:r>
                        <a:rPr sz="1300" spc="-70" dirty="0">
                          <a:solidFill>
                            <a:srgbClr val="FF0000"/>
                          </a:solidFill>
                          <a:latin typeface="宋体"/>
                          <a:cs typeface="宋体"/>
                        </a:rPr>
                        <a:t>储户姓名 </a:t>
                      </a:r>
                      <a:r>
                        <a:rPr sz="1300" spc="-50" dirty="0">
                          <a:solidFill>
                            <a:srgbClr val="FF0000"/>
                          </a:solidFill>
                          <a:latin typeface="Times New Roman"/>
                          <a:cs typeface="Times New Roman"/>
                        </a:rPr>
                        <a:t>2</a:t>
                      </a:r>
                      <a:endParaRPr sz="1300" dirty="0">
                        <a:solidFill>
                          <a:srgbClr val="FF0000"/>
                        </a:solidFill>
                        <a:latin typeface="Times New Roman"/>
                        <a:cs typeface="Times New Roman"/>
                      </a:endParaRPr>
                    </a:p>
                  </a:txBody>
                  <a:tcPr marL="0" marR="0" marT="3810" marB="0">
                    <a:lnL w="6350">
                      <a:solidFill>
                        <a:srgbClr val="3333FF"/>
                      </a:solidFill>
                      <a:prstDash val="solid"/>
                    </a:lnL>
                    <a:lnR w="6350">
                      <a:solidFill>
                        <a:srgbClr val="3333FF"/>
                      </a:solidFill>
                      <a:prstDash val="solid"/>
                    </a:lnR>
                    <a:lnT w="6350">
                      <a:solidFill>
                        <a:srgbClr val="3333FF"/>
                      </a:solidFill>
                      <a:prstDash val="solid"/>
                    </a:lnT>
                    <a:lnB w="6350">
                      <a:solidFill>
                        <a:srgbClr val="3333FF"/>
                      </a:solidFill>
                      <a:prstDash val="solid"/>
                    </a:lnB>
                  </a:tcPr>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gridSpan="2">
                  <a:txBody>
                    <a:bodyPr/>
                    <a:lstStyle/>
                    <a:p>
                      <a:pPr>
                        <a:lnSpc>
                          <a:spcPct val="100000"/>
                        </a:lnSpc>
                        <a:spcBef>
                          <a:spcPts val="30"/>
                        </a:spcBef>
                      </a:pPr>
                      <a:endParaRPr sz="1650">
                        <a:latin typeface="Times New Roman"/>
                        <a:cs typeface="Times New Roman"/>
                      </a:endParaRPr>
                    </a:p>
                    <a:p>
                      <a:pPr marL="120014">
                        <a:lnSpc>
                          <a:spcPct val="100000"/>
                        </a:lnSpc>
                      </a:pPr>
                      <a:r>
                        <a:rPr sz="1300" spc="-70" dirty="0">
                          <a:latin typeface="宋体"/>
                          <a:cs typeface="宋体"/>
                        </a:rPr>
                        <a:t>储户帐号 </a:t>
                      </a:r>
                      <a:r>
                        <a:rPr sz="1300" spc="-50" dirty="0">
                          <a:latin typeface="Times New Roman"/>
                          <a:cs typeface="Times New Roman"/>
                        </a:rPr>
                        <a:t>2</a:t>
                      </a:r>
                      <a:endParaRPr sz="1300">
                        <a:latin typeface="Times New Roman"/>
                        <a:cs typeface="Times New Roman"/>
                      </a:endParaRPr>
                    </a:p>
                  </a:txBody>
                  <a:tcPr marL="0" marR="0" marT="3810" marB="0">
                    <a:lnL w="6350">
                      <a:solidFill>
                        <a:srgbClr val="3333FF"/>
                      </a:solidFill>
                      <a:prstDash val="solid"/>
                    </a:lnL>
                    <a:lnR w="6350">
                      <a:solidFill>
                        <a:srgbClr val="3333FF"/>
                      </a:solidFill>
                      <a:prstDash val="solid"/>
                    </a:lnR>
                    <a:lnT w="6350">
                      <a:solidFill>
                        <a:srgbClr val="3333FF"/>
                      </a:solidFill>
                      <a:prstDash val="solid"/>
                    </a:lnT>
                    <a:lnB w="6350">
                      <a:solidFill>
                        <a:srgbClr val="3333FF"/>
                      </a:solidFill>
                      <a:prstDash val="solid"/>
                    </a:lnB>
                  </a:tcPr>
                </a:tc>
                <a:tc hMerge="1">
                  <a:txBody>
                    <a:bodyPr/>
                    <a:lstStyle/>
                    <a:p>
                      <a:endParaRPr/>
                    </a:p>
                  </a:txBody>
                  <a:tcPr marL="0" marR="0" marT="0" marB="0"/>
                </a:tc>
                <a:tc>
                  <a:txBody>
                    <a:bodyPr/>
                    <a:lstStyle/>
                    <a:p>
                      <a:pPr marL="93980" marR="85090">
                        <a:lnSpc>
                          <a:spcPct val="109200"/>
                        </a:lnSpc>
                        <a:spcBef>
                          <a:spcPts val="940"/>
                        </a:spcBef>
                      </a:pPr>
                      <a:r>
                        <a:rPr sz="1300" spc="-30" dirty="0">
                          <a:latin typeface="宋体"/>
                          <a:cs typeface="宋体"/>
                        </a:rPr>
                        <a:t>存款金额</a:t>
                      </a:r>
                      <a:endParaRPr sz="1300" dirty="0">
                        <a:latin typeface="宋体"/>
                        <a:cs typeface="宋体"/>
                      </a:endParaRPr>
                    </a:p>
                  </a:txBody>
                  <a:tcPr marL="0" marR="0" marT="119380" marB="0">
                    <a:lnL w="6350">
                      <a:solidFill>
                        <a:srgbClr val="3333FF"/>
                      </a:solidFill>
                      <a:prstDash val="solid"/>
                    </a:lnL>
                    <a:lnR w="6350">
                      <a:solidFill>
                        <a:srgbClr val="3333FF"/>
                      </a:solidFill>
                      <a:prstDash val="solid"/>
                    </a:lnR>
                    <a:lnT w="6350">
                      <a:solidFill>
                        <a:srgbClr val="3333FF"/>
                      </a:solidFill>
                      <a:prstDash val="solid"/>
                    </a:lnT>
                    <a:lnB w="6350">
                      <a:solidFill>
                        <a:srgbClr val="3333FF"/>
                      </a:solidFill>
                      <a:prstDash val="soli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3370249030"/>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4C9B92-EA63-4DD1-B3A4-C2FC3D33251D}"/>
              </a:ext>
            </a:extLst>
          </p:cNvPr>
          <p:cNvSpPr>
            <a:spLocks noGrp="1"/>
          </p:cNvSpPr>
          <p:nvPr>
            <p:ph type="title"/>
          </p:nvPr>
        </p:nvSpPr>
        <p:spPr/>
        <p:txBody>
          <a:bodyPr/>
          <a:lstStyle/>
          <a:p>
            <a:r>
              <a:rPr lang="zh-CN" altLang="en-US" sz="3200" dirty="0"/>
              <a:t>密码分组链接</a:t>
            </a:r>
            <a:r>
              <a:rPr lang="en-US" altLang="zh-CN" sz="3200" spc="-70" dirty="0"/>
              <a:t>CBC</a:t>
            </a:r>
            <a:r>
              <a:rPr lang="zh-CN" altLang="en-US" sz="3200" spc="-70" dirty="0"/>
              <a:t>（</a:t>
            </a:r>
            <a:r>
              <a:rPr lang="en-US" altLang="zh-CN" sz="3200" spc="-70" dirty="0"/>
              <a:t>Cipher </a:t>
            </a:r>
            <a:r>
              <a:rPr lang="en-US" altLang="zh-CN" sz="3200" spc="-10" dirty="0"/>
              <a:t>Block </a:t>
            </a:r>
            <a:r>
              <a:rPr lang="en-US" altLang="zh-CN" sz="3200" spc="-125" dirty="0"/>
              <a:t>Chaining</a:t>
            </a:r>
            <a:r>
              <a:rPr lang="zh-CN" altLang="en-US" sz="3200" spc="-125" dirty="0"/>
              <a:t>）</a:t>
            </a:r>
            <a:r>
              <a:rPr lang="zh-CN" altLang="en-US" sz="3200" dirty="0"/>
              <a:t>模</a:t>
            </a:r>
            <a:r>
              <a:rPr lang="zh-CN" altLang="en-US" sz="3200" spc="-50" dirty="0"/>
              <a:t>式</a:t>
            </a:r>
            <a:endParaRPr lang="zh-CN" altLang="en-US" sz="3200" dirty="0"/>
          </a:p>
        </p:txBody>
      </p:sp>
      <p:sp>
        <p:nvSpPr>
          <p:cNvPr id="3" name="内容占位符 2">
            <a:extLst>
              <a:ext uri="{FF2B5EF4-FFF2-40B4-BE49-F238E27FC236}">
                <a16:creationId xmlns:a16="http://schemas.microsoft.com/office/drawing/2014/main" id="{C594F27D-ECE8-4460-92FF-E852E223D76B}"/>
              </a:ext>
            </a:extLst>
          </p:cNvPr>
          <p:cNvSpPr>
            <a:spLocks noGrp="1"/>
          </p:cNvSpPr>
          <p:nvPr>
            <p:ph idx="1"/>
          </p:nvPr>
        </p:nvSpPr>
        <p:spPr>
          <a:xfrm>
            <a:off x="533400" y="1143000"/>
            <a:ext cx="11176000" cy="593725"/>
          </a:xfrm>
        </p:spPr>
        <p:txBody>
          <a:bodyPr/>
          <a:lstStyle/>
          <a:p>
            <a:r>
              <a:rPr lang="en-US" altLang="zh-CN" dirty="0"/>
              <a:t>CBC</a:t>
            </a:r>
            <a:r>
              <a:rPr lang="zh-CN" altLang="en-US" dirty="0"/>
              <a:t>模式的加密</a:t>
            </a:r>
          </a:p>
        </p:txBody>
      </p:sp>
      <p:sp>
        <p:nvSpPr>
          <p:cNvPr id="4" name="日期占位符 3">
            <a:extLst>
              <a:ext uri="{FF2B5EF4-FFF2-40B4-BE49-F238E27FC236}">
                <a16:creationId xmlns:a16="http://schemas.microsoft.com/office/drawing/2014/main" id="{63A0C508-E20A-4165-926D-E8FD233E6B76}"/>
              </a:ext>
            </a:extLst>
          </p:cNvPr>
          <p:cNvSpPr>
            <a:spLocks noGrp="1"/>
          </p:cNvSpPr>
          <p:nvPr>
            <p:ph type="dt" sz="half" idx="10"/>
          </p:nvPr>
        </p:nvSpPr>
        <p:spPr/>
        <p:txBody>
          <a:bodyPr/>
          <a:lstStyle/>
          <a:p>
            <a:pPr>
              <a:defRPr/>
            </a:pPr>
            <a:fld id="{BFF41D55-CB41-4850-B0AC-125636BC8087}" type="datetime1">
              <a:rPr lang="zh-CN" altLang="en-US" smtClean="0"/>
              <a:pPr>
                <a:defRPr/>
              </a:pPr>
              <a:t>2024/4/7</a:t>
            </a:fld>
            <a:endParaRPr lang="en-US" altLang="zh-CN"/>
          </a:p>
        </p:txBody>
      </p:sp>
      <p:sp>
        <p:nvSpPr>
          <p:cNvPr id="5" name="灯片编号占位符 4">
            <a:extLst>
              <a:ext uri="{FF2B5EF4-FFF2-40B4-BE49-F238E27FC236}">
                <a16:creationId xmlns:a16="http://schemas.microsoft.com/office/drawing/2014/main" id="{01B9AC37-D449-4E58-8B17-EFB34306EDAD}"/>
              </a:ext>
            </a:extLst>
          </p:cNvPr>
          <p:cNvSpPr>
            <a:spLocks noGrp="1"/>
          </p:cNvSpPr>
          <p:nvPr>
            <p:ph type="sldNum" sz="quarter" idx="11"/>
          </p:nvPr>
        </p:nvSpPr>
        <p:spPr/>
        <p:txBody>
          <a:bodyPr/>
          <a:lstStyle/>
          <a:p>
            <a:fld id="{A420A89F-6092-44FA-AA4D-72ED0B6A316D}" type="slidenum">
              <a:rPr lang="en-US" altLang="zh-CN" smtClean="0"/>
              <a:pPr/>
              <a:t>15</a:t>
            </a:fld>
            <a:endParaRPr lang="en-US" altLang="zh-CN"/>
          </a:p>
        </p:txBody>
      </p:sp>
      <p:sp>
        <p:nvSpPr>
          <p:cNvPr id="6" name="文本框 5">
            <a:extLst>
              <a:ext uri="{FF2B5EF4-FFF2-40B4-BE49-F238E27FC236}">
                <a16:creationId xmlns:a16="http://schemas.microsoft.com/office/drawing/2014/main" id="{1EB57CB7-9DB2-4743-97E9-ED1237BC89C5}"/>
              </a:ext>
            </a:extLst>
          </p:cNvPr>
          <p:cNvSpPr txBox="1"/>
          <p:nvPr/>
        </p:nvSpPr>
        <p:spPr>
          <a:xfrm>
            <a:off x="9475603" y="5036797"/>
            <a:ext cx="774694" cy="830997"/>
          </a:xfrm>
          <a:prstGeom prst="rect">
            <a:avLst/>
          </a:prstGeom>
          <a:solidFill>
            <a:schemeClr val="bg1"/>
          </a:solidFill>
        </p:spPr>
        <p:txBody>
          <a:bodyPr wrap="square" rtlCol="0">
            <a:spAutoFit/>
          </a:bodyPr>
          <a:lstStyle/>
          <a:p>
            <a:r>
              <a:rPr lang="en-US" altLang="zh-CN" sz="4800" dirty="0"/>
              <a:t>…</a:t>
            </a:r>
            <a:endParaRPr lang="zh-CN" altLang="en-US" sz="4800" dirty="0"/>
          </a:p>
        </p:txBody>
      </p:sp>
      <p:sp>
        <p:nvSpPr>
          <p:cNvPr id="7" name="矩形 6">
            <a:extLst>
              <a:ext uri="{FF2B5EF4-FFF2-40B4-BE49-F238E27FC236}">
                <a16:creationId xmlns:a16="http://schemas.microsoft.com/office/drawing/2014/main" id="{9CC7916F-43DF-46D0-BEB4-44D9D1B39A7C}"/>
              </a:ext>
            </a:extLst>
          </p:cNvPr>
          <p:cNvSpPr/>
          <p:nvPr/>
        </p:nvSpPr>
        <p:spPr>
          <a:xfrm>
            <a:off x="1502733" y="5071745"/>
            <a:ext cx="1572260" cy="528320"/>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600" b="1">
                <a:solidFill>
                  <a:schemeClr val="bg1"/>
                </a:solidFill>
              </a:rPr>
              <a:t>初始化向量</a:t>
            </a:r>
            <a:r>
              <a:rPr lang="en-US" altLang="zh-CN" sz="1600" b="1" dirty="0">
                <a:solidFill>
                  <a:schemeClr val="bg1"/>
                </a:solidFill>
              </a:rPr>
              <a:t>IV</a:t>
            </a:r>
            <a:endParaRPr lang="zh-CN" altLang="en-US" sz="1600" b="1" dirty="0">
              <a:solidFill>
                <a:schemeClr val="bg1"/>
              </a:solidFill>
            </a:endParaRPr>
          </a:p>
        </p:txBody>
      </p:sp>
      <p:sp>
        <p:nvSpPr>
          <p:cNvPr id="8" name="矩形 7">
            <a:extLst>
              <a:ext uri="{FF2B5EF4-FFF2-40B4-BE49-F238E27FC236}">
                <a16:creationId xmlns:a16="http://schemas.microsoft.com/office/drawing/2014/main" id="{E87E9027-EEFF-42E1-B565-48534655C269}"/>
              </a:ext>
            </a:extLst>
          </p:cNvPr>
          <p:cNvSpPr/>
          <p:nvPr/>
        </p:nvSpPr>
        <p:spPr>
          <a:xfrm>
            <a:off x="3979233" y="1393825"/>
            <a:ext cx="1158240" cy="528320"/>
          </a:xfrm>
          <a:prstGeom prst="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solidFill>
              </a:rPr>
              <a:t>明文分组</a:t>
            </a:r>
            <a:r>
              <a:rPr lang="en-US" altLang="zh-CN" sz="1600" b="1" dirty="0">
                <a:solidFill>
                  <a:schemeClr val="tx1"/>
                </a:solidFill>
              </a:rPr>
              <a:t>1</a:t>
            </a:r>
            <a:endParaRPr lang="zh-CN" altLang="en-US" sz="1600" b="1" dirty="0">
              <a:solidFill>
                <a:schemeClr val="tx1"/>
              </a:solidFill>
            </a:endParaRPr>
          </a:p>
        </p:txBody>
      </p:sp>
      <p:sp>
        <p:nvSpPr>
          <p:cNvPr id="9" name="矩形 8">
            <a:extLst>
              <a:ext uri="{FF2B5EF4-FFF2-40B4-BE49-F238E27FC236}">
                <a16:creationId xmlns:a16="http://schemas.microsoft.com/office/drawing/2014/main" id="{9D6835FC-AB39-41F6-A749-8A7827DACEB8}"/>
              </a:ext>
            </a:extLst>
          </p:cNvPr>
          <p:cNvSpPr/>
          <p:nvPr/>
        </p:nvSpPr>
        <p:spPr>
          <a:xfrm>
            <a:off x="3979233" y="5071745"/>
            <a:ext cx="1158240" cy="528320"/>
          </a:xfrm>
          <a:prstGeom prst="rect">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bg1"/>
                </a:solidFill>
              </a:rPr>
              <a:t>密文分组</a:t>
            </a:r>
            <a:r>
              <a:rPr lang="en-US" altLang="zh-CN" sz="1600" b="1" dirty="0">
                <a:solidFill>
                  <a:schemeClr val="bg1"/>
                </a:solidFill>
              </a:rPr>
              <a:t>1</a:t>
            </a:r>
            <a:endParaRPr lang="zh-CN" altLang="en-US" sz="1600" b="1" dirty="0">
              <a:solidFill>
                <a:schemeClr val="bg1"/>
              </a:solidFill>
            </a:endParaRPr>
          </a:p>
        </p:txBody>
      </p:sp>
      <p:sp>
        <p:nvSpPr>
          <p:cNvPr id="10" name="矩形 9">
            <a:extLst>
              <a:ext uri="{FF2B5EF4-FFF2-40B4-BE49-F238E27FC236}">
                <a16:creationId xmlns:a16="http://schemas.microsoft.com/office/drawing/2014/main" id="{AD3AD643-DEE9-4670-914B-AB82BD2D9D31}"/>
              </a:ext>
            </a:extLst>
          </p:cNvPr>
          <p:cNvSpPr/>
          <p:nvPr/>
        </p:nvSpPr>
        <p:spPr>
          <a:xfrm>
            <a:off x="6062033" y="1393825"/>
            <a:ext cx="1158240" cy="528320"/>
          </a:xfrm>
          <a:prstGeom prst="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600" b="1">
                <a:solidFill>
                  <a:schemeClr val="tx1"/>
                </a:solidFill>
              </a:rPr>
              <a:t>明文分组</a:t>
            </a:r>
            <a:r>
              <a:rPr lang="en-US" altLang="zh-CN" sz="1600" b="1" dirty="0">
                <a:solidFill>
                  <a:schemeClr val="tx1"/>
                </a:solidFill>
              </a:rPr>
              <a:t>2</a:t>
            </a:r>
            <a:endParaRPr lang="zh-CN" altLang="en-US" sz="1600" b="1" dirty="0">
              <a:solidFill>
                <a:schemeClr val="tx1"/>
              </a:solidFill>
            </a:endParaRPr>
          </a:p>
        </p:txBody>
      </p:sp>
      <p:sp>
        <p:nvSpPr>
          <p:cNvPr id="11" name="矩形 10">
            <a:extLst>
              <a:ext uri="{FF2B5EF4-FFF2-40B4-BE49-F238E27FC236}">
                <a16:creationId xmlns:a16="http://schemas.microsoft.com/office/drawing/2014/main" id="{2B22F9F6-D295-4C89-8302-1EE339DC5233}"/>
              </a:ext>
            </a:extLst>
          </p:cNvPr>
          <p:cNvSpPr/>
          <p:nvPr/>
        </p:nvSpPr>
        <p:spPr>
          <a:xfrm>
            <a:off x="6062033" y="5071745"/>
            <a:ext cx="1158240" cy="528320"/>
          </a:xfrm>
          <a:prstGeom prst="rect">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600" b="1">
                <a:solidFill>
                  <a:schemeClr val="bg1"/>
                </a:solidFill>
              </a:rPr>
              <a:t>密文分组</a:t>
            </a:r>
            <a:r>
              <a:rPr lang="en-US" altLang="zh-CN" sz="1600" b="1" dirty="0">
                <a:solidFill>
                  <a:schemeClr val="bg1"/>
                </a:solidFill>
              </a:rPr>
              <a:t>2</a:t>
            </a:r>
            <a:endParaRPr lang="zh-CN" altLang="en-US" sz="1600" b="1" dirty="0">
              <a:solidFill>
                <a:schemeClr val="bg1"/>
              </a:solidFill>
            </a:endParaRPr>
          </a:p>
        </p:txBody>
      </p:sp>
      <p:sp>
        <p:nvSpPr>
          <p:cNvPr id="12" name="矩形 11">
            <a:extLst>
              <a:ext uri="{FF2B5EF4-FFF2-40B4-BE49-F238E27FC236}">
                <a16:creationId xmlns:a16="http://schemas.microsoft.com/office/drawing/2014/main" id="{27C91CCD-D45C-48B3-8F42-7D6DA0C7A88A}"/>
              </a:ext>
            </a:extLst>
          </p:cNvPr>
          <p:cNvSpPr/>
          <p:nvPr/>
        </p:nvSpPr>
        <p:spPr>
          <a:xfrm>
            <a:off x="8144833" y="1393825"/>
            <a:ext cx="1158240" cy="528320"/>
          </a:xfrm>
          <a:prstGeom prst="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600" b="1">
                <a:solidFill>
                  <a:schemeClr val="tx1"/>
                </a:solidFill>
              </a:rPr>
              <a:t>明文分组</a:t>
            </a:r>
            <a:r>
              <a:rPr lang="en-US" altLang="zh-CN" sz="1600" b="1" dirty="0">
                <a:solidFill>
                  <a:schemeClr val="tx1"/>
                </a:solidFill>
              </a:rPr>
              <a:t>3</a:t>
            </a:r>
            <a:endParaRPr lang="zh-CN" altLang="en-US" sz="1600" b="1" dirty="0">
              <a:solidFill>
                <a:schemeClr val="tx1"/>
              </a:solidFill>
            </a:endParaRPr>
          </a:p>
        </p:txBody>
      </p:sp>
      <p:sp>
        <p:nvSpPr>
          <p:cNvPr id="13" name="矩形 12">
            <a:extLst>
              <a:ext uri="{FF2B5EF4-FFF2-40B4-BE49-F238E27FC236}">
                <a16:creationId xmlns:a16="http://schemas.microsoft.com/office/drawing/2014/main" id="{105AB741-9FAC-4C97-AF2D-E40F13C844CC}"/>
              </a:ext>
            </a:extLst>
          </p:cNvPr>
          <p:cNvSpPr/>
          <p:nvPr/>
        </p:nvSpPr>
        <p:spPr>
          <a:xfrm>
            <a:off x="8144833" y="5071745"/>
            <a:ext cx="1158240" cy="528320"/>
          </a:xfrm>
          <a:prstGeom prst="rect">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600" b="1">
                <a:solidFill>
                  <a:schemeClr val="bg1"/>
                </a:solidFill>
              </a:rPr>
              <a:t>密文分组</a:t>
            </a:r>
            <a:r>
              <a:rPr lang="en-US" altLang="zh-CN" sz="1600" b="1" dirty="0">
                <a:solidFill>
                  <a:schemeClr val="bg1"/>
                </a:solidFill>
              </a:rPr>
              <a:t>3</a:t>
            </a:r>
            <a:endParaRPr lang="zh-CN" altLang="en-US" sz="1600" b="1" dirty="0">
              <a:solidFill>
                <a:schemeClr val="bg1"/>
              </a:solidFill>
            </a:endParaRPr>
          </a:p>
        </p:txBody>
      </p:sp>
      <p:sp>
        <p:nvSpPr>
          <p:cNvPr id="14" name="矩形 13">
            <a:extLst>
              <a:ext uri="{FF2B5EF4-FFF2-40B4-BE49-F238E27FC236}">
                <a16:creationId xmlns:a16="http://schemas.microsoft.com/office/drawing/2014/main" id="{179F65B5-B09C-4594-BB72-3D2AA0B4BF2D}"/>
              </a:ext>
            </a:extLst>
          </p:cNvPr>
          <p:cNvSpPr/>
          <p:nvPr/>
        </p:nvSpPr>
        <p:spPr>
          <a:xfrm>
            <a:off x="10227633" y="1393825"/>
            <a:ext cx="1158240" cy="528320"/>
          </a:xfrm>
          <a:prstGeom prst="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solidFill>
              </a:rPr>
              <a:t>明文分组</a:t>
            </a:r>
            <a:r>
              <a:rPr lang="en-US" altLang="zh-CN" sz="1600" b="1" dirty="0">
                <a:solidFill>
                  <a:schemeClr val="tx1"/>
                </a:solidFill>
              </a:rPr>
              <a:t>n</a:t>
            </a:r>
            <a:endParaRPr lang="zh-CN" altLang="en-US" sz="1600" b="1" dirty="0">
              <a:solidFill>
                <a:schemeClr val="tx1"/>
              </a:solidFill>
            </a:endParaRPr>
          </a:p>
        </p:txBody>
      </p:sp>
      <p:sp>
        <p:nvSpPr>
          <p:cNvPr id="15" name="矩形 14">
            <a:extLst>
              <a:ext uri="{FF2B5EF4-FFF2-40B4-BE49-F238E27FC236}">
                <a16:creationId xmlns:a16="http://schemas.microsoft.com/office/drawing/2014/main" id="{0C8216D7-5287-4FB0-AFAC-1AE4746EDDCE}"/>
              </a:ext>
            </a:extLst>
          </p:cNvPr>
          <p:cNvSpPr/>
          <p:nvPr/>
        </p:nvSpPr>
        <p:spPr>
          <a:xfrm>
            <a:off x="10227633" y="5071745"/>
            <a:ext cx="1158240" cy="528320"/>
          </a:xfrm>
          <a:prstGeom prst="rect">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600" b="1">
                <a:solidFill>
                  <a:schemeClr val="bg1"/>
                </a:solidFill>
              </a:rPr>
              <a:t>密文分组</a:t>
            </a:r>
            <a:r>
              <a:rPr lang="en-US" altLang="zh-CN" sz="1600" b="1" dirty="0">
                <a:solidFill>
                  <a:schemeClr val="bg1"/>
                </a:solidFill>
              </a:rPr>
              <a:t>n</a:t>
            </a:r>
            <a:endParaRPr lang="zh-CN" altLang="en-US" sz="1600" b="1" dirty="0">
              <a:solidFill>
                <a:schemeClr val="bg1"/>
              </a:solidFill>
            </a:endParaRPr>
          </a:p>
        </p:txBody>
      </p:sp>
      <p:sp>
        <p:nvSpPr>
          <p:cNvPr id="16" name="椭圆 15">
            <a:extLst>
              <a:ext uri="{FF2B5EF4-FFF2-40B4-BE49-F238E27FC236}">
                <a16:creationId xmlns:a16="http://schemas.microsoft.com/office/drawing/2014/main" id="{D22B1FD5-4C04-455A-A8D6-47256DEDF929}"/>
              </a:ext>
            </a:extLst>
          </p:cNvPr>
          <p:cNvSpPr/>
          <p:nvPr/>
        </p:nvSpPr>
        <p:spPr>
          <a:xfrm>
            <a:off x="4233231" y="2810327"/>
            <a:ext cx="650240" cy="39624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 name="直接连接符 16">
            <a:extLst>
              <a:ext uri="{FF2B5EF4-FFF2-40B4-BE49-F238E27FC236}">
                <a16:creationId xmlns:a16="http://schemas.microsoft.com/office/drawing/2014/main" id="{3C9CEF22-D8D0-45A4-B927-67D148B97E57}"/>
              </a:ext>
            </a:extLst>
          </p:cNvPr>
          <p:cNvCxnSpPr>
            <a:stCxn id="16" idx="2"/>
            <a:endCxn id="16" idx="6"/>
          </p:cNvCxnSpPr>
          <p:nvPr/>
        </p:nvCxnSpPr>
        <p:spPr>
          <a:xfrm>
            <a:off x="4233231" y="3008447"/>
            <a:ext cx="65024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AFA64E06-5ACB-4CD1-9F27-CE763B31FDE5}"/>
              </a:ext>
            </a:extLst>
          </p:cNvPr>
          <p:cNvCxnSpPr>
            <a:stCxn id="16" idx="0"/>
            <a:endCxn id="16" idx="4"/>
          </p:cNvCxnSpPr>
          <p:nvPr/>
        </p:nvCxnSpPr>
        <p:spPr>
          <a:xfrm>
            <a:off x="4558351" y="2810327"/>
            <a:ext cx="0" cy="39624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椭圆 18">
            <a:extLst>
              <a:ext uri="{FF2B5EF4-FFF2-40B4-BE49-F238E27FC236}">
                <a16:creationId xmlns:a16="http://schemas.microsoft.com/office/drawing/2014/main" id="{2D329EA8-538E-4684-8994-7E14F10B329D}"/>
              </a:ext>
            </a:extLst>
          </p:cNvPr>
          <p:cNvSpPr/>
          <p:nvPr/>
        </p:nvSpPr>
        <p:spPr>
          <a:xfrm>
            <a:off x="6316032" y="2791843"/>
            <a:ext cx="650240" cy="39624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0" name="直接连接符 19">
            <a:extLst>
              <a:ext uri="{FF2B5EF4-FFF2-40B4-BE49-F238E27FC236}">
                <a16:creationId xmlns:a16="http://schemas.microsoft.com/office/drawing/2014/main" id="{6B6114BF-572A-45B4-836D-1B3837D4858F}"/>
              </a:ext>
            </a:extLst>
          </p:cNvPr>
          <p:cNvCxnSpPr>
            <a:stCxn id="19" idx="2"/>
            <a:endCxn id="19" idx="6"/>
          </p:cNvCxnSpPr>
          <p:nvPr/>
        </p:nvCxnSpPr>
        <p:spPr>
          <a:xfrm>
            <a:off x="6316032" y="2989963"/>
            <a:ext cx="65024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F9E08993-DCFC-4AC9-903D-9A51951349F6}"/>
              </a:ext>
            </a:extLst>
          </p:cNvPr>
          <p:cNvCxnSpPr>
            <a:stCxn id="19" idx="0"/>
            <a:endCxn id="19" idx="4"/>
          </p:cNvCxnSpPr>
          <p:nvPr/>
        </p:nvCxnSpPr>
        <p:spPr>
          <a:xfrm>
            <a:off x="6641152" y="2791843"/>
            <a:ext cx="0" cy="39624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椭圆 21">
            <a:extLst>
              <a:ext uri="{FF2B5EF4-FFF2-40B4-BE49-F238E27FC236}">
                <a16:creationId xmlns:a16="http://schemas.microsoft.com/office/drawing/2014/main" id="{85CFBF57-94F2-45A7-9ADB-E8B2BF1908A4}"/>
              </a:ext>
            </a:extLst>
          </p:cNvPr>
          <p:cNvSpPr/>
          <p:nvPr/>
        </p:nvSpPr>
        <p:spPr>
          <a:xfrm>
            <a:off x="8398833" y="2722246"/>
            <a:ext cx="650240" cy="39624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3" name="直接连接符 22">
            <a:extLst>
              <a:ext uri="{FF2B5EF4-FFF2-40B4-BE49-F238E27FC236}">
                <a16:creationId xmlns:a16="http://schemas.microsoft.com/office/drawing/2014/main" id="{133AA06E-383E-487C-A7E9-6C02ABCCF84D}"/>
              </a:ext>
            </a:extLst>
          </p:cNvPr>
          <p:cNvCxnSpPr>
            <a:stCxn id="22" idx="2"/>
            <a:endCxn id="22" idx="6"/>
          </p:cNvCxnSpPr>
          <p:nvPr/>
        </p:nvCxnSpPr>
        <p:spPr>
          <a:xfrm>
            <a:off x="8398833" y="2920366"/>
            <a:ext cx="65024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8B629DAA-FB97-4652-9915-8ACFA2FB288E}"/>
              </a:ext>
            </a:extLst>
          </p:cNvPr>
          <p:cNvCxnSpPr>
            <a:stCxn id="22" idx="0"/>
            <a:endCxn id="22" idx="4"/>
          </p:cNvCxnSpPr>
          <p:nvPr/>
        </p:nvCxnSpPr>
        <p:spPr>
          <a:xfrm>
            <a:off x="8723953" y="2722246"/>
            <a:ext cx="0" cy="39624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椭圆 24">
            <a:extLst>
              <a:ext uri="{FF2B5EF4-FFF2-40B4-BE49-F238E27FC236}">
                <a16:creationId xmlns:a16="http://schemas.microsoft.com/office/drawing/2014/main" id="{D5645F5A-CDC8-4F3E-B3B2-FAAF0AD4A310}"/>
              </a:ext>
            </a:extLst>
          </p:cNvPr>
          <p:cNvSpPr/>
          <p:nvPr/>
        </p:nvSpPr>
        <p:spPr>
          <a:xfrm>
            <a:off x="10481634" y="2740026"/>
            <a:ext cx="650240" cy="39624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6" name="直接连接符 25">
            <a:extLst>
              <a:ext uri="{FF2B5EF4-FFF2-40B4-BE49-F238E27FC236}">
                <a16:creationId xmlns:a16="http://schemas.microsoft.com/office/drawing/2014/main" id="{15B73DD9-0D03-47D9-ADAC-0BFDB7077E4F}"/>
              </a:ext>
            </a:extLst>
          </p:cNvPr>
          <p:cNvCxnSpPr>
            <a:cxnSpLocks/>
            <a:stCxn id="25" idx="2"/>
            <a:endCxn id="25" idx="6"/>
          </p:cNvCxnSpPr>
          <p:nvPr/>
        </p:nvCxnSpPr>
        <p:spPr>
          <a:xfrm>
            <a:off x="10481634" y="2938146"/>
            <a:ext cx="65024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29733432-A493-4BC7-9BBD-0F5655DE1471}"/>
              </a:ext>
            </a:extLst>
          </p:cNvPr>
          <p:cNvCxnSpPr>
            <a:stCxn id="25" idx="0"/>
            <a:endCxn id="25" idx="4"/>
          </p:cNvCxnSpPr>
          <p:nvPr/>
        </p:nvCxnSpPr>
        <p:spPr>
          <a:xfrm>
            <a:off x="10806754" y="2740026"/>
            <a:ext cx="0" cy="39624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矩形: 圆角 27">
            <a:extLst>
              <a:ext uri="{FF2B5EF4-FFF2-40B4-BE49-F238E27FC236}">
                <a16:creationId xmlns:a16="http://schemas.microsoft.com/office/drawing/2014/main" id="{4A39B31A-6EFE-4C05-9D5A-79640A5B675A}"/>
              </a:ext>
            </a:extLst>
          </p:cNvPr>
          <p:cNvSpPr/>
          <p:nvPr/>
        </p:nvSpPr>
        <p:spPr>
          <a:xfrm>
            <a:off x="3979233" y="3725546"/>
            <a:ext cx="1158236" cy="528318"/>
          </a:xfrm>
          <a:prstGeom prst="roundRect">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rPr>
              <a:t>加密</a:t>
            </a:r>
          </a:p>
        </p:txBody>
      </p:sp>
      <p:sp>
        <p:nvSpPr>
          <p:cNvPr id="29" name="矩形: 圆角 28">
            <a:extLst>
              <a:ext uri="{FF2B5EF4-FFF2-40B4-BE49-F238E27FC236}">
                <a16:creationId xmlns:a16="http://schemas.microsoft.com/office/drawing/2014/main" id="{3C749330-8488-43A5-B523-BBF95BE0C99A}"/>
              </a:ext>
            </a:extLst>
          </p:cNvPr>
          <p:cNvSpPr/>
          <p:nvPr/>
        </p:nvSpPr>
        <p:spPr>
          <a:xfrm>
            <a:off x="6062037" y="3725546"/>
            <a:ext cx="1158236" cy="528318"/>
          </a:xfrm>
          <a:prstGeom prst="roundRect">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rPr>
              <a:t>加密</a:t>
            </a:r>
          </a:p>
        </p:txBody>
      </p:sp>
      <p:sp>
        <p:nvSpPr>
          <p:cNvPr id="30" name="矩形: 圆角 29">
            <a:extLst>
              <a:ext uri="{FF2B5EF4-FFF2-40B4-BE49-F238E27FC236}">
                <a16:creationId xmlns:a16="http://schemas.microsoft.com/office/drawing/2014/main" id="{4E977198-EFF3-415A-BA52-6E489CCC7151}"/>
              </a:ext>
            </a:extLst>
          </p:cNvPr>
          <p:cNvSpPr/>
          <p:nvPr/>
        </p:nvSpPr>
        <p:spPr>
          <a:xfrm>
            <a:off x="8144837" y="3725546"/>
            <a:ext cx="1158236" cy="528318"/>
          </a:xfrm>
          <a:prstGeom prst="roundRect">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rPr>
              <a:t>加密</a:t>
            </a:r>
          </a:p>
        </p:txBody>
      </p:sp>
      <p:sp>
        <p:nvSpPr>
          <p:cNvPr id="31" name="矩形: 圆角 30">
            <a:extLst>
              <a:ext uri="{FF2B5EF4-FFF2-40B4-BE49-F238E27FC236}">
                <a16:creationId xmlns:a16="http://schemas.microsoft.com/office/drawing/2014/main" id="{6EDA1E1F-90A9-4A7D-9C87-EDFBAB79DC94}"/>
              </a:ext>
            </a:extLst>
          </p:cNvPr>
          <p:cNvSpPr/>
          <p:nvPr/>
        </p:nvSpPr>
        <p:spPr>
          <a:xfrm>
            <a:off x="10227633" y="3725546"/>
            <a:ext cx="1158236" cy="528318"/>
          </a:xfrm>
          <a:prstGeom prst="roundRect">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rPr>
              <a:t>加密</a:t>
            </a:r>
          </a:p>
        </p:txBody>
      </p:sp>
      <p:cxnSp>
        <p:nvCxnSpPr>
          <p:cNvPr id="32" name="连接符: 肘形 31">
            <a:extLst>
              <a:ext uri="{FF2B5EF4-FFF2-40B4-BE49-F238E27FC236}">
                <a16:creationId xmlns:a16="http://schemas.microsoft.com/office/drawing/2014/main" id="{ABA8BB02-66F5-4685-BC58-2CB910E52712}"/>
              </a:ext>
            </a:extLst>
          </p:cNvPr>
          <p:cNvCxnSpPr>
            <a:cxnSpLocks/>
            <a:stCxn id="7" idx="3"/>
            <a:endCxn id="16" idx="2"/>
          </p:cNvCxnSpPr>
          <p:nvPr/>
        </p:nvCxnSpPr>
        <p:spPr>
          <a:xfrm flipV="1">
            <a:off x="3074993" y="3008447"/>
            <a:ext cx="1158238" cy="2327458"/>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03F62E92-B162-46A9-8E44-50D43462178C}"/>
              </a:ext>
            </a:extLst>
          </p:cNvPr>
          <p:cNvCxnSpPr>
            <a:stCxn id="8" idx="2"/>
            <a:endCxn id="16" idx="0"/>
          </p:cNvCxnSpPr>
          <p:nvPr/>
        </p:nvCxnSpPr>
        <p:spPr>
          <a:xfrm flipH="1">
            <a:off x="4558351" y="1922145"/>
            <a:ext cx="2" cy="88818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33">
            <a:extLst>
              <a:ext uri="{FF2B5EF4-FFF2-40B4-BE49-F238E27FC236}">
                <a16:creationId xmlns:a16="http://schemas.microsoft.com/office/drawing/2014/main" id="{E09F3001-F87B-493F-8FE0-41269AFA183C}"/>
              </a:ext>
            </a:extLst>
          </p:cNvPr>
          <p:cNvCxnSpPr>
            <a:cxnSpLocks/>
            <a:stCxn id="10" idx="2"/>
            <a:endCxn id="19" idx="0"/>
          </p:cNvCxnSpPr>
          <p:nvPr/>
        </p:nvCxnSpPr>
        <p:spPr>
          <a:xfrm flipH="1">
            <a:off x="6641152" y="1922145"/>
            <a:ext cx="1" cy="86969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a:extLst>
              <a:ext uri="{FF2B5EF4-FFF2-40B4-BE49-F238E27FC236}">
                <a16:creationId xmlns:a16="http://schemas.microsoft.com/office/drawing/2014/main" id="{6429AD59-D30F-462C-B7AC-5D5D01377AAA}"/>
              </a:ext>
            </a:extLst>
          </p:cNvPr>
          <p:cNvCxnSpPr>
            <a:cxnSpLocks/>
            <a:stCxn id="12" idx="2"/>
            <a:endCxn id="22" idx="0"/>
          </p:cNvCxnSpPr>
          <p:nvPr/>
        </p:nvCxnSpPr>
        <p:spPr>
          <a:xfrm>
            <a:off x="8723953" y="1922145"/>
            <a:ext cx="0" cy="80010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35">
            <a:extLst>
              <a:ext uri="{FF2B5EF4-FFF2-40B4-BE49-F238E27FC236}">
                <a16:creationId xmlns:a16="http://schemas.microsoft.com/office/drawing/2014/main" id="{DB3D8C35-B779-4EF6-9706-5F11F2EA5836}"/>
              </a:ext>
            </a:extLst>
          </p:cNvPr>
          <p:cNvCxnSpPr>
            <a:cxnSpLocks/>
            <a:stCxn id="14" idx="2"/>
            <a:endCxn id="25" idx="0"/>
          </p:cNvCxnSpPr>
          <p:nvPr/>
        </p:nvCxnSpPr>
        <p:spPr>
          <a:xfrm>
            <a:off x="10806753" y="1922145"/>
            <a:ext cx="1" cy="81788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a:extLst>
              <a:ext uri="{FF2B5EF4-FFF2-40B4-BE49-F238E27FC236}">
                <a16:creationId xmlns:a16="http://schemas.microsoft.com/office/drawing/2014/main" id="{D4507B10-E731-4689-B96C-ECC7D433BBB6}"/>
              </a:ext>
            </a:extLst>
          </p:cNvPr>
          <p:cNvCxnSpPr>
            <a:stCxn id="16" idx="4"/>
            <a:endCxn id="28" idx="0"/>
          </p:cNvCxnSpPr>
          <p:nvPr/>
        </p:nvCxnSpPr>
        <p:spPr>
          <a:xfrm>
            <a:off x="4558351" y="3206567"/>
            <a:ext cx="0" cy="51897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接箭头连接符 37">
            <a:extLst>
              <a:ext uri="{FF2B5EF4-FFF2-40B4-BE49-F238E27FC236}">
                <a16:creationId xmlns:a16="http://schemas.microsoft.com/office/drawing/2014/main" id="{E1EE6E93-0F80-43C4-ADF9-9795DCB9C264}"/>
              </a:ext>
            </a:extLst>
          </p:cNvPr>
          <p:cNvCxnSpPr>
            <a:cxnSpLocks/>
            <a:stCxn id="19" idx="4"/>
            <a:endCxn id="29" idx="0"/>
          </p:cNvCxnSpPr>
          <p:nvPr/>
        </p:nvCxnSpPr>
        <p:spPr>
          <a:xfrm>
            <a:off x="6641152" y="3188083"/>
            <a:ext cx="3" cy="53746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a:extLst>
              <a:ext uri="{FF2B5EF4-FFF2-40B4-BE49-F238E27FC236}">
                <a16:creationId xmlns:a16="http://schemas.microsoft.com/office/drawing/2014/main" id="{0A00E226-E154-4B40-8F39-9FCFE8D75EE0}"/>
              </a:ext>
            </a:extLst>
          </p:cNvPr>
          <p:cNvCxnSpPr>
            <a:cxnSpLocks/>
            <a:stCxn id="22" idx="4"/>
            <a:endCxn id="30" idx="0"/>
          </p:cNvCxnSpPr>
          <p:nvPr/>
        </p:nvCxnSpPr>
        <p:spPr>
          <a:xfrm>
            <a:off x="8723953" y="3118486"/>
            <a:ext cx="2" cy="60706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接箭头连接符 39">
            <a:extLst>
              <a:ext uri="{FF2B5EF4-FFF2-40B4-BE49-F238E27FC236}">
                <a16:creationId xmlns:a16="http://schemas.microsoft.com/office/drawing/2014/main" id="{1398C355-47F8-4770-9AD4-C433C1187AF9}"/>
              </a:ext>
            </a:extLst>
          </p:cNvPr>
          <p:cNvCxnSpPr>
            <a:cxnSpLocks/>
            <a:stCxn id="25" idx="4"/>
            <a:endCxn id="31" idx="0"/>
          </p:cNvCxnSpPr>
          <p:nvPr/>
        </p:nvCxnSpPr>
        <p:spPr>
          <a:xfrm flipH="1">
            <a:off x="10806751" y="3136266"/>
            <a:ext cx="3" cy="58928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a:extLst>
              <a:ext uri="{FF2B5EF4-FFF2-40B4-BE49-F238E27FC236}">
                <a16:creationId xmlns:a16="http://schemas.microsoft.com/office/drawing/2014/main" id="{1B283FF8-AB02-4E97-BF6A-5EDEE7F22854}"/>
              </a:ext>
            </a:extLst>
          </p:cNvPr>
          <p:cNvCxnSpPr>
            <a:stCxn id="28" idx="2"/>
            <a:endCxn id="9" idx="0"/>
          </p:cNvCxnSpPr>
          <p:nvPr/>
        </p:nvCxnSpPr>
        <p:spPr>
          <a:xfrm>
            <a:off x="4558351" y="4253864"/>
            <a:ext cx="2" cy="81788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接箭头连接符 41">
            <a:extLst>
              <a:ext uri="{FF2B5EF4-FFF2-40B4-BE49-F238E27FC236}">
                <a16:creationId xmlns:a16="http://schemas.microsoft.com/office/drawing/2014/main" id="{D87B160B-6E72-4B9E-9BCF-07BF7F04E96C}"/>
              </a:ext>
            </a:extLst>
          </p:cNvPr>
          <p:cNvCxnSpPr/>
          <p:nvPr/>
        </p:nvCxnSpPr>
        <p:spPr>
          <a:xfrm>
            <a:off x="6641152" y="4263009"/>
            <a:ext cx="2" cy="81788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a:extLst>
              <a:ext uri="{FF2B5EF4-FFF2-40B4-BE49-F238E27FC236}">
                <a16:creationId xmlns:a16="http://schemas.microsoft.com/office/drawing/2014/main" id="{4847FE46-95C8-4D34-9862-4BCC895FF313}"/>
              </a:ext>
            </a:extLst>
          </p:cNvPr>
          <p:cNvCxnSpPr/>
          <p:nvPr/>
        </p:nvCxnSpPr>
        <p:spPr>
          <a:xfrm>
            <a:off x="8723952" y="4263008"/>
            <a:ext cx="2" cy="81788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接箭头连接符 43">
            <a:extLst>
              <a:ext uri="{FF2B5EF4-FFF2-40B4-BE49-F238E27FC236}">
                <a16:creationId xmlns:a16="http://schemas.microsoft.com/office/drawing/2014/main" id="{195C5A6C-EA02-4EAC-BD7A-2D8374F1749D}"/>
              </a:ext>
            </a:extLst>
          </p:cNvPr>
          <p:cNvCxnSpPr/>
          <p:nvPr/>
        </p:nvCxnSpPr>
        <p:spPr>
          <a:xfrm>
            <a:off x="10833553" y="4253863"/>
            <a:ext cx="2" cy="81788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连接符: 肘形 44">
            <a:extLst>
              <a:ext uri="{FF2B5EF4-FFF2-40B4-BE49-F238E27FC236}">
                <a16:creationId xmlns:a16="http://schemas.microsoft.com/office/drawing/2014/main" id="{991A1082-5013-4723-A210-409A52DF5244}"/>
              </a:ext>
            </a:extLst>
          </p:cNvPr>
          <p:cNvCxnSpPr>
            <a:cxnSpLocks/>
          </p:cNvCxnSpPr>
          <p:nvPr/>
        </p:nvCxnSpPr>
        <p:spPr>
          <a:xfrm flipV="1">
            <a:off x="5157789" y="3008447"/>
            <a:ext cx="1158238" cy="2327458"/>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连接符: 肘形 45">
            <a:extLst>
              <a:ext uri="{FF2B5EF4-FFF2-40B4-BE49-F238E27FC236}">
                <a16:creationId xmlns:a16="http://schemas.microsoft.com/office/drawing/2014/main" id="{B443DC93-2447-49C0-A8AE-AA4A53A303CB}"/>
              </a:ext>
            </a:extLst>
          </p:cNvPr>
          <p:cNvCxnSpPr>
            <a:cxnSpLocks/>
          </p:cNvCxnSpPr>
          <p:nvPr/>
        </p:nvCxnSpPr>
        <p:spPr>
          <a:xfrm flipV="1">
            <a:off x="7220265" y="2920366"/>
            <a:ext cx="1158238" cy="2327458"/>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连接符: 肘形 46">
            <a:extLst>
              <a:ext uri="{FF2B5EF4-FFF2-40B4-BE49-F238E27FC236}">
                <a16:creationId xmlns:a16="http://schemas.microsoft.com/office/drawing/2014/main" id="{56ED3B93-CCC8-4DB8-AF1F-F0045026DBAB}"/>
              </a:ext>
            </a:extLst>
          </p:cNvPr>
          <p:cNvCxnSpPr>
            <a:cxnSpLocks/>
          </p:cNvCxnSpPr>
          <p:nvPr/>
        </p:nvCxnSpPr>
        <p:spPr>
          <a:xfrm flipV="1">
            <a:off x="9310299" y="2938146"/>
            <a:ext cx="1158238" cy="2327458"/>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文本框 47">
            <a:extLst>
              <a:ext uri="{FF2B5EF4-FFF2-40B4-BE49-F238E27FC236}">
                <a16:creationId xmlns:a16="http://schemas.microsoft.com/office/drawing/2014/main" id="{BBADEDAB-BDA8-4DE4-8E61-345FFBC6FF02}"/>
              </a:ext>
            </a:extLst>
          </p:cNvPr>
          <p:cNvSpPr txBox="1"/>
          <p:nvPr/>
        </p:nvSpPr>
        <p:spPr>
          <a:xfrm>
            <a:off x="4767043" y="3077376"/>
            <a:ext cx="650236" cy="373540"/>
          </a:xfrm>
          <a:prstGeom prst="rect">
            <a:avLst/>
          </a:prstGeom>
          <a:noFill/>
        </p:spPr>
        <p:txBody>
          <a:bodyPr wrap="square" rtlCol="0">
            <a:spAutoFit/>
          </a:bodyPr>
          <a:lstStyle/>
          <a:p>
            <a:r>
              <a:rPr lang="en-US" altLang="zh-CN" dirty="0"/>
              <a:t>XOR</a:t>
            </a:r>
            <a:endParaRPr lang="zh-CN" altLang="en-US" dirty="0"/>
          </a:p>
        </p:txBody>
      </p:sp>
      <p:sp>
        <p:nvSpPr>
          <p:cNvPr id="49" name="文本框 48">
            <a:extLst>
              <a:ext uri="{FF2B5EF4-FFF2-40B4-BE49-F238E27FC236}">
                <a16:creationId xmlns:a16="http://schemas.microsoft.com/office/drawing/2014/main" id="{7DC5866C-E357-47A9-9226-94C9CD5F37D1}"/>
              </a:ext>
            </a:extLst>
          </p:cNvPr>
          <p:cNvSpPr txBox="1"/>
          <p:nvPr/>
        </p:nvSpPr>
        <p:spPr>
          <a:xfrm>
            <a:off x="6768377" y="3092516"/>
            <a:ext cx="650236" cy="373540"/>
          </a:xfrm>
          <a:prstGeom prst="rect">
            <a:avLst/>
          </a:prstGeom>
          <a:noFill/>
        </p:spPr>
        <p:txBody>
          <a:bodyPr wrap="square" rtlCol="0">
            <a:spAutoFit/>
          </a:bodyPr>
          <a:lstStyle/>
          <a:p>
            <a:r>
              <a:rPr lang="en-US" altLang="zh-CN" dirty="0"/>
              <a:t>XOR</a:t>
            </a:r>
            <a:endParaRPr lang="zh-CN" altLang="en-US" dirty="0"/>
          </a:p>
        </p:txBody>
      </p:sp>
      <p:sp>
        <p:nvSpPr>
          <p:cNvPr id="50" name="文本框 49">
            <a:extLst>
              <a:ext uri="{FF2B5EF4-FFF2-40B4-BE49-F238E27FC236}">
                <a16:creationId xmlns:a16="http://schemas.microsoft.com/office/drawing/2014/main" id="{76F53379-E643-4DD7-80CC-A290A2133B37}"/>
              </a:ext>
            </a:extLst>
          </p:cNvPr>
          <p:cNvSpPr txBox="1"/>
          <p:nvPr/>
        </p:nvSpPr>
        <p:spPr>
          <a:xfrm>
            <a:off x="8789999" y="3062230"/>
            <a:ext cx="650236" cy="373540"/>
          </a:xfrm>
          <a:prstGeom prst="rect">
            <a:avLst/>
          </a:prstGeom>
          <a:noFill/>
        </p:spPr>
        <p:txBody>
          <a:bodyPr wrap="square" rtlCol="0">
            <a:spAutoFit/>
          </a:bodyPr>
          <a:lstStyle/>
          <a:p>
            <a:r>
              <a:rPr lang="en-US" altLang="zh-CN" dirty="0"/>
              <a:t>XOR</a:t>
            </a:r>
            <a:endParaRPr lang="zh-CN" altLang="en-US" dirty="0"/>
          </a:p>
        </p:txBody>
      </p:sp>
      <p:sp>
        <p:nvSpPr>
          <p:cNvPr id="51" name="文本框 50">
            <a:extLst>
              <a:ext uri="{FF2B5EF4-FFF2-40B4-BE49-F238E27FC236}">
                <a16:creationId xmlns:a16="http://schemas.microsoft.com/office/drawing/2014/main" id="{D1A43A80-CF01-4E3C-86CE-9BD3AD95AB19}"/>
              </a:ext>
            </a:extLst>
          </p:cNvPr>
          <p:cNvSpPr txBox="1"/>
          <p:nvPr/>
        </p:nvSpPr>
        <p:spPr>
          <a:xfrm>
            <a:off x="10886164" y="3092516"/>
            <a:ext cx="650236" cy="373540"/>
          </a:xfrm>
          <a:prstGeom prst="rect">
            <a:avLst/>
          </a:prstGeom>
          <a:noFill/>
        </p:spPr>
        <p:txBody>
          <a:bodyPr wrap="square" rtlCol="0">
            <a:spAutoFit/>
          </a:bodyPr>
          <a:lstStyle/>
          <a:p>
            <a:r>
              <a:rPr lang="en-US" altLang="zh-CN" dirty="0"/>
              <a:t>XOR</a:t>
            </a:r>
            <a:endParaRPr lang="zh-CN" altLang="en-US" dirty="0"/>
          </a:p>
        </p:txBody>
      </p:sp>
      <p:sp>
        <p:nvSpPr>
          <p:cNvPr id="52" name="矩形 51">
            <a:extLst>
              <a:ext uri="{FF2B5EF4-FFF2-40B4-BE49-F238E27FC236}">
                <a16:creationId xmlns:a16="http://schemas.microsoft.com/office/drawing/2014/main" id="{B22DD795-0636-4538-94FF-57CB348F3D64}"/>
              </a:ext>
            </a:extLst>
          </p:cNvPr>
          <p:cNvSpPr/>
          <p:nvPr/>
        </p:nvSpPr>
        <p:spPr>
          <a:xfrm>
            <a:off x="3413947" y="1084702"/>
            <a:ext cx="8638163" cy="1215901"/>
          </a:xfrm>
          <a:prstGeom prst="rect">
            <a:avLst/>
          </a:prstGeom>
          <a:noFill/>
          <a:ln>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矩形 52">
            <a:extLst>
              <a:ext uri="{FF2B5EF4-FFF2-40B4-BE49-F238E27FC236}">
                <a16:creationId xmlns:a16="http://schemas.microsoft.com/office/drawing/2014/main" id="{2DE95DE4-CA75-46B3-B7DE-D950C2160C57}"/>
              </a:ext>
            </a:extLst>
          </p:cNvPr>
          <p:cNvSpPr/>
          <p:nvPr/>
        </p:nvSpPr>
        <p:spPr>
          <a:xfrm>
            <a:off x="3337206" y="4757547"/>
            <a:ext cx="8638163" cy="1215901"/>
          </a:xfrm>
          <a:prstGeom prst="rect">
            <a:avLst/>
          </a:prstGeom>
          <a:noFill/>
          <a:ln>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文本框 53">
            <a:extLst>
              <a:ext uri="{FF2B5EF4-FFF2-40B4-BE49-F238E27FC236}">
                <a16:creationId xmlns:a16="http://schemas.microsoft.com/office/drawing/2014/main" id="{763339F9-30A7-450A-95FF-EC79CE23B486}"/>
              </a:ext>
            </a:extLst>
          </p:cNvPr>
          <p:cNvSpPr txBox="1"/>
          <p:nvPr/>
        </p:nvSpPr>
        <p:spPr>
          <a:xfrm>
            <a:off x="9494846" y="1250773"/>
            <a:ext cx="774694" cy="830997"/>
          </a:xfrm>
          <a:prstGeom prst="rect">
            <a:avLst/>
          </a:prstGeom>
          <a:solidFill>
            <a:schemeClr val="bg1"/>
          </a:solidFill>
        </p:spPr>
        <p:txBody>
          <a:bodyPr wrap="square" rtlCol="0">
            <a:spAutoFit/>
          </a:bodyPr>
          <a:lstStyle/>
          <a:p>
            <a:r>
              <a:rPr lang="en-US" altLang="zh-CN" sz="4800" dirty="0"/>
              <a:t>…</a:t>
            </a:r>
            <a:endParaRPr lang="zh-CN" altLang="en-US" sz="4800" dirty="0"/>
          </a:p>
        </p:txBody>
      </p:sp>
      <p:sp>
        <p:nvSpPr>
          <p:cNvPr id="55" name="文本框 54">
            <a:extLst>
              <a:ext uri="{FF2B5EF4-FFF2-40B4-BE49-F238E27FC236}">
                <a16:creationId xmlns:a16="http://schemas.microsoft.com/office/drawing/2014/main" id="{62AEEB9D-9FD1-4907-9174-2C68418F4CCC}"/>
              </a:ext>
            </a:extLst>
          </p:cNvPr>
          <p:cNvSpPr txBox="1"/>
          <p:nvPr/>
        </p:nvSpPr>
        <p:spPr>
          <a:xfrm>
            <a:off x="9468053" y="3270878"/>
            <a:ext cx="697829" cy="849126"/>
          </a:xfrm>
          <a:prstGeom prst="rect">
            <a:avLst/>
          </a:prstGeom>
          <a:solidFill>
            <a:schemeClr val="bg1"/>
          </a:solidFill>
        </p:spPr>
        <p:txBody>
          <a:bodyPr wrap="square" rtlCol="0">
            <a:spAutoFit/>
          </a:bodyPr>
          <a:lstStyle/>
          <a:p>
            <a:r>
              <a:rPr lang="en-US" altLang="zh-CN" sz="4800" dirty="0"/>
              <a:t>…</a:t>
            </a:r>
            <a:endParaRPr lang="zh-CN" altLang="en-US" sz="4800" dirty="0"/>
          </a:p>
        </p:txBody>
      </p:sp>
    </p:spTree>
    <p:extLst>
      <p:ext uri="{BB962C8B-B14F-4D97-AF65-F5344CB8AC3E}">
        <p14:creationId xmlns:p14="http://schemas.microsoft.com/office/powerpoint/2010/main" val="4130855592"/>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783282-4ADF-46FE-A34E-6416E88EDBB2}"/>
              </a:ext>
            </a:extLst>
          </p:cNvPr>
          <p:cNvSpPr>
            <a:spLocks noGrp="1"/>
          </p:cNvSpPr>
          <p:nvPr>
            <p:ph type="title"/>
          </p:nvPr>
        </p:nvSpPr>
        <p:spPr/>
        <p:txBody>
          <a:bodyPr/>
          <a:lstStyle/>
          <a:p>
            <a:r>
              <a:rPr lang="en-US" altLang="zh-CN" dirty="0"/>
              <a:t>CBC</a:t>
            </a:r>
            <a:endParaRPr lang="zh-CN" altLang="en-US" dirty="0"/>
          </a:p>
        </p:txBody>
      </p:sp>
      <p:sp>
        <p:nvSpPr>
          <p:cNvPr id="3" name="内容占位符 2">
            <a:extLst>
              <a:ext uri="{FF2B5EF4-FFF2-40B4-BE49-F238E27FC236}">
                <a16:creationId xmlns:a16="http://schemas.microsoft.com/office/drawing/2014/main" id="{14F5F6D6-47BF-44A9-A19C-0779B677F8BE}"/>
              </a:ext>
            </a:extLst>
          </p:cNvPr>
          <p:cNvSpPr>
            <a:spLocks noGrp="1"/>
          </p:cNvSpPr>
          <p:nvPr>
            <p:ph idx="1"/>
          </p:nvPr>
        </p:nvSpPr>
        <p:spPr/>
        <p:txBody>
          <a:bodyPr/>
          <a:lstStyle/>
          <a:p>
            <a:pPr>
              <a:spcBef>
                <a:spcPts val="680"/>
              </a:spcBef>
              <a:tabLst>
                <a:tab pos="228600" algn="l"/>
              </a:tabLst>
            </a:pPr>
            <a:r>
              <a:rPr lang="zh-CN" altLang="en-US" sz="2800" b="1" spc="-5" dirty="0">
                <a:latin typeface="Noto Sans SC"/>
                <a:cs typeface="Noto Sans SC"/>
              </a:rPr>
              <a:t>这种模式先将明文分组与上一次的密文块进行按比特异或，然后再进行加</a:t>
            </a:r>
            <a:r>
              <a:rPr lang="zh-CN" altLang="en-US" sz="2800" b="1" dirty="0">
                <a:latin typeface="Noto Sans SC"/>
                <a:cs typeface="Noto Sans SC"/>
              </a:rPr>
              <a:t>密处理。这种模式必须选择一个初始向量</a:t>
            </a:r>
            <a:r>
              <a:rPr lang="en-US" altLang="zh-CN" sz="2800" b="1" spc="-50" dirty="0">
                <a:latin typeface="Noto Sans SC"/>
                <a:cs typeface="Noto Sans SC"/>
              </a:rPr>
              <a:t>c</a:t>
            </a:r>
            <a:r>
              <a:rPr lang="en-US" altLang="zh-CN" sz="2800" b="1" spc="-75" baseline="-20833" dirty="0">
                <a:latin typeface="Noto Sans SC"/>
                <a:cs typeface="Noto Sans SC"/>
              </a:rPr>
              <a:t>0</a:t>
            </a:r>
            <a:r>
              <a:rPr lang="en-US" altLang="zh-CN" sz="2800" b="1" spc="-50" dirty="0">
                <a:latin typeface="Noto Sans SC"/>
                <a:cs typeface="Noto Sans SC"/>
              </a:rPr>
              <a:t>=IV</a:t>
            </a:r>
            <a:r>
              <a:rPr lang="zh-CN" altLang="en-US" sz="2800" b="1" spc="-20" dirty="0">
                <a:latin typeface="Noto Sans SC"/>
                <a:cs typeface="Noto Sans SC"/>
              </a:rPr>
              <a:t>，用于加密第</a:t>
            </a:r>
            <a:r>
              <a:rPr lang="en-US" altLang="zh-CN" sz="2800" b="1" spc="-20" dirty="0">
                <a:latin typeface="Noto Sans SC"/>
                <a:cs typeface="Noto Sans SC"/>
              </a:rPr>
              <a:t>1</a:t>
            </a:r>
            <a:r>
              <a:rPr lang="zh-CN" altLang="en-US" sz="2800" b="1" spc="-20" dirty="0">
                <a:latin typeface="Noto Sans SC"/>
                <a:cs typeface="Noto Sans SC"/>
              </a:rPr>
              <a:t>块明文。</a:t>
            </a:r>
            <a:endParaRPr lang="zh-CN" altLang="en-US" sz="2800" dirty="0">
              <a:latin typeface="Noto Sans SC"/>
              <a:cs typeface="Noto Sans SC"/>
            </a:endParaRPr>
          </a:p>
          <a:p>
            <a:pPr marL="495300" indent="-457200">
              <a:spcBef>
                <a:spcPts val="1590"/>
              </a:spcBef>
              <a:tabLst>
                <a:tab pos="266700" algn="l"/>
              </a:tabLst>
            </a:pPr>
            <a:r>
              <a:rPr lang="zh-CN" altLang="en-US" sz="2800" b="1" spc="-10" dirty="0">
                <a:latin typeface="Noto Sans SC"/>
                <a:cs typeface="Noto Sans SC"/>
              </a:rPr>
              <a:t>加密过程为</a:t>
            </a:r>
            <a:endParaRPr lang="zh-CN" altLang="en-US" sz="2800" dirty="0">
              <a:latin typeface="Noto Sans SC"/>
              <a:cs typeface="Noto Sans SC"/>
            </a:endParaRPr>
          </a:p>
          <a:p>
            <a:pPr marL="0" marR="585470" indent="0" algn="ctr">
              <a:lnSpc>
                <a:spcPct val="100000"/>
              </a:lnSpc>
              <a:spcBef>
                <a:spcPts val="350"/>
              </a:spcBef>
              <a:buNone/>
              <a:tabLst>
                <a:tab pos="368935" algn="l"/>
              </a:tabLst>
            </a:pPr>
            <a:r>
              <a:rPr lang="en-US" altLang="zh-CN" sz="3600" i="1" spc="-25" dirty="0">
                <a:latin typeface="Times New Roman"/>
                <a:cs typeface="Times New Roman"/>
              </a:rPr>
              <a:t>c</a:t>
            </a:r>
            <a:r>
              <a:rPr lang="en-US" altLang="zh-CN" sz="3200" i="1" spc="-37" baseline="-24691" dirty="0">
                <a:latin typeface="Times New Roman"/>
                <a:cs typeface="Times New Roman"/>
              </a:rPr>
              <a:t>i</a:t>
            </a:r>
            <a:r>
              <a:rPr lang="zh-CN" altLang="en-US" sz="3200" i="1" baseline="-24691" dirty="0">
                <a:latin typeface="Times New Roman"/>
                <a:cs typeface="Times New Roman"/>
              </a:rPr>
              <a:t>	</a:t>
            </a:r>
            <a:r>
              <a:rPr lang="zh-CN" altLang="en-US" sz="3600" spc="85" dirty="0">
                <a:latin typeface="Symbol"/>
                <a:cs typeface="Symbol"/>
              </a:rPr>
              <a:t></a:t>
            </a:r>
            <a:r>
              <a:rPr lang="zh-CN" altLang="en-US" sz="3600" spc="-35" dirty="0">
                <a:latin typeface="Times New Roman"/>
                <a:cs typeface="Times New Roman"/>
              </a:rPr>
              <a:t> </a:t>
            </a:r>
            <a:r>
              <a:rPr lang="en-US" altLang="zh-CN" sz="3600" i="1" dirty="0" err="1">
                <a:latin typeface="Times New Roman"/>
                <a:cs typeface="Times New Roman"/>
              </a:rPr>
              <a:t>E</a:t>
            </a:r>
            <a:r>
              <a:rPr lang="en-US" altLang="zh-CN" sz="3200" i="1" baseline="-24691" dirty="0" err="1">
                <a:latin typeface="Times New Roman"/>
                <a:cs typeface="Times New Roman"/>
              </a:rPr>
              <a:t>k</a:t>
            </a:r>
            <a:r>
              <a:rPr lang="zh-CN" altLang="en-US" sz="3200" i="1" spc="22" baseline="-24691" dirty="0">
                <a:latin typeface="Times New Roman"/>
                <a:cs typeface="Times New Roman"/>
              </a:rPr>
              <a:t> </a:t>
            </a:r>
            <a:r>
              <a:rPr lang="en-US" altLang="zh-CN" sz="3600" dirty="0">
                <a:latin typeface="Times New Roman"/>
                <a:cs typeface="Times New Roman"/>
              </a:rPr>
              <a:t>(</a:t>
            </a:r>
            <a:r>
              <a:rPr lang="en-US" altLang="zh-CN" sz="3600" i="1" dirty="0">
                <a:latin typeface="Times New Roman"/>
                <a:cs typeface="Times New Roman"/>
              </a:rPr>
              <a:t>m</a:t>
            </a:r>
            <a:r>
              <a:rPr lang="en-US" altLang="zh-CN" sz="3200" i="1" baseline="-24691" dirty="0">
                <a:latin typeface="Times New Roman"/>
                <a:cs typeface="Times New Roman"/>
              </a:rPr>
              <a:t>i</a:t>
            </a:r>
            <a:r>
              <a:rPr lang="zh-CN" altLang="en-US" sz="3200" i="1" spc="735" baseline="-24691" dirty="0">
                <a:latin typeface="Times New Roman"/>
                <a:cs typeface="Times New Roman"/>
              </a:rPr>
              <a:t> </a:t>
            </a:r>
            <a:r>
              <a:rPr lang="zh-CN" altLang="en-US" sz="3600" spc="120" dirty="0">
                <a:latin typeface="Symbol"/>
                <a:cs typeface="Symbol"/>
              </a:rPr>
              <a:t></a:t>
            </a:r>
            <a:r>
              <a:rPr lang="zh-CN" altLang="en-US" sz="3600" spc="-315" dirty="0">
                <a:latin typeface="Times New Roman"/>
                <a:cs typeface="Times New Roman"/>
              </a:rPr>
              <a:t> </a:t>
            </a:r>
            <a:r>
              <a:rPr lang="en-US" altLang="zh-CN" sz="3600" i="1" dirty="0">
                <a:latin typeface="Times New Roman"/>
                <a:cs typeface="Times New Roman"/>
              </a:rPr>
              <a:t>c</a:t>
            </a:r>
            <a:r>
              <a:rPr lang="en-US" altLang="zh-CN" sz="3200" i="1" baseline="-24691" dirty="0">
                <a:latin typeface="Times New Roman"/>
                <a:cs typeface="Times New Roman"/>
              </a:rPr>
              <a:t>i</a:t>
            </a:r>
            <a:r>
              <a:rPr lang="zh-CN" altLang="en-US" sz="3200" baseline="-24691" dirty="0">
                <a:latin typeface="Symbol"/>
                <a:cs typeface="Symbol"/>
              </a:rPr>
              <a:t></a:t>
            </a:r>
            <a:r>
              <a:rPr lang="en-US" altLang="zh-CN" sz="3200" baseline="-24691" dirty="0">
                <a:latin typeface="Times New Roman"/>
                <a:cs typeface="Times New Roman"/>
              </a:rPr>
              <a:t>1</a:t>
            </a:r>
            <a:r>
              <a:rPr lang="zh-CN" altLang="en-US" sz="3200" spc="-359" baseline="-24691" dirty="0">
                <a:latin typeface="Times New Roman"/>
                <a:cs typeface="Times New Roman"/>
              </a:rPr>
              <a:t> </a:t>
            </a:r>
            <a:r>
              <a:rPr lang="en-US" altLang="zh-CN" sz="3600" dirty="0">
                <a:latin typeface="Times New Roman"/>
                <a:cs typeface="Times New Roman"/>
              </a:rPr>
              <a:t>)</a:t>
            </a:r>
          </a:p>
          <a:p>
            <a:pPr marL="495300" indent="-457200">
              <a:spcBef>
                <a:spcPts val="1895"/>
              </a:spcBef>
              <a:tabLst>
                <a:tab pos="266700" algn="l"/>
              </a:tabLst>
            </a:pPr>
            <a:r>
              <a:rPr lang="zh-CN" altLang="en-US" sz="2800" b="1" spc="-10" dirty="0">
                <a:latin typeface="Noto Sans SC"/>
                <a:cs typeface="Noto Sans SC"/>
              </a:rPr>
              <a:t>解密过程为</a:t>
            </a:r>
            <a:endParaRPr lang="zh-CN" altLang="en-US" sz="2800" dirty="0">
              <a:latin typeface="Noto Sans SC"/>
              <a:cs typeface="Noto Sans SC"/>
            </a:endParaRPr>
          </a:p>
          <a:p>
            <a:pPr marL="0" marR="574040" indent="0" algn="ctr">
              <a:lnSpc>
                <a:spcPct val="100000"/>
              </a:lnSpc>
              <a:spcBef>
                <a:spcPts val="1045"/>
              </a:spcBef>
              <a:buNone/>
              <a:tabLst>
                <a:tab pos="480059" algn="l"/>
              </a:tabLst>
            </a:pPr>
            <a:r>
              <a:rPr lang="en-US" altLang="zh-CN" sz="3600" i="1" spc="-25" dirty="0">
                <a:latin typeface="Times New Roman"/>
                <a:cs typeface="Times New Roman"/>
              </a:rPr>
              <a:t>m</a:t>
            </a:r>
            <a:r>
              <a:rPr lang="en-US" altLang="zh-CN" sz="3200" i="1" spc="-37" baseline="-24691" dirty="0">
                <a:latin typeface="Times New Roman"/>
                <a:cs typeface="Times New Roman"/>
              </a:rPr>
              <a:t>i</a:t>
            </a:r>
            <a:r>
              <a:rPr lang="zh-CN" altLang="en-US" sz="3200" i="1" baseline="-24691" dirty="0">
                <a:latin typeface="Times New Roman"/>
                <a:cs typeface="Times New Roman"/>
              </a:rPr>
              <a:t>	</a:t>
            </a:r>
            <a:r>
              <a:rPr lang="zh-CN" altLang="en-US" sz="3600" spc="85" dirty="0">
                <a:latin typeface="Symbol"/>
                <a:cs typeface="Symbol"/>
              </a:rPr>
              <a:t></a:t>
            </a:r>
            <a:r>
              <a:rPr lang="zh-CN" altLang="en-US" sz="3600" spc="-100" dirty="0">
                <a:latin typeface="Times New Roman"/>
                <a:cs typeface="Times New Roman"/>
              </a:rPr>
              <a:t> </a:t>
            </a:r>
            <a:r>
              <a:rPr lang="en-US" altLang="zh-CN" sz="3600" i="1" dirty="0">
                <a:latin typeface="Times New Roman"/>
                <a:cs typeface="Times New Roman"/>
              </a:rPr>
              <a:t>D</a:t>
            </a:r>
            <a:r>
              <a:rPr lang="en-US" altLang="zh-CN" sz="3200" i="1" baseline="-24691" dirty="0">
                <a:latin typeface="Times New Roman"/>
                <a:cs typeface="Times New Roman"/>
              </a:rPr>
              <a:t>k</a:t>
            </a:r>
            <a:r>
              <a:rPr lang="zh-CN" altLang="en-US" sz="3200" i="1" spc="-7" baseline="-24691" dirty="0">
                <a:latin typeface="Times New Roman"/>
                <a:cs typeface="Times New Roman"/>
              </a:rPr>
              <a:t> </a:t>
            </a:r>
            <a:r>
              <a:rPr lang="en-US" altLang="zh-CN" sz="3600" dirty="0">
                <a:latin typeface="Times New Roman"/>
                <a:cs typeface="Times New Roman"/>
              </a:rPr>
              <a:t>(</a:t>
            </a:r>
            <a:r>
              <a:rPr lang="en-US" altLang="zh-CN" sz="3600" i="1" dirty="0">
                <a:latin typeface="Times New Roman"/>
                <a:cs typeface="Times New Roman"/>
              </a:rPr>
              <a:t>c</a:t>
            </a:r>
            <a:r>
              <a:rPr lang="en-US" altLang="zh-CN" sz="3200" i="1" baseline="-24691" dirty="0">
                <a:latin typeface="Times New Roman"/>
                <a:cs typeface="Times New Roman"/>
              </a:rPr>
              <a:t>i</a:t>
            </a:r>
            <a:r>
              <a:rPr lang="zh-CN" altLang="en-US" sz="3200" i="1" spc="-60" baseline="-24691" dirty="0">
                <a:latin typeface="Times New Roman"/>
                <a:cs typeface="Times New Roman"/>
              </a:rPr>
              <a:t> </a:t>
            </a:r>
            <a:r>
              <a:rPr lang="en-US" altLang="zh-CN" sz="3600" spc="50" dirty="0">
                <a:latin typeface="Times New Roman"/>
                <a:cs typeface="Times New Roman"/>
              </a:rPr>
              <a:t>)</a:t>
            </a:r>
            <a:r>
              <a:rPr lang="zh-CN" altLang="en-US" sz="3600" spc="-310" dirty="0">
                <a:latin typeface="Times New Roman"/>
                <a:cs typeface="Times New Roman"/>
              </a:rPr>
              <a:t> </a:t>
            </a:r>
            <a:r>
              <a:rPr lang="zh-CN" altLang="en-US" sz="3600" spc="120" dirty="0">
                <a:latin typeface="Symbol"/>
                <a:cs typeface="Symbol"/>
              </a:rPr>
              <a:t></a:t>
            </a:r>
            <a:r>
              <a:rPr lang="zh-CN" altLang="en-US" sz="3600" spc="-355" dirty="0">
                <a:latin typeface="Times New Roman"/>
                <a:cs typeface="Times New Roman"/>
              </a:rPr>
              <a:t> </a:t>
            </a:r>
            <a:r>
              <a:rPr lang="en-US" altLang="zh-CN" sz="3600" i="1" spc="-20" dirty="0">
                <a:latin typeface="Times New Roman"/>
                <a:cs typeface="Times New Roman"/>
              </a:rPr>
              <a:t>c</a:t>
            </a:r>
            <a:r>
              <a:rPr lang="en-US" altLang="zh-CN" sz="3200" i="1" spc="-30" baseline="-24691" dirty="0">
                <a:latin typeface="Times New Roman"/>
                <a:cs typeface="Times New Roman"/>
              </a:rPr>
              <a:t>i</a:t>
            </a:r>
            <a:r>
              <a:rPr lang="zh-CN" altLang="en-US" sz="3200" spc="-30" baseline="-24691" dirty="0">
                <a:latin typeface="Symbol"/>
                <a:cs typeface="Symbol"/>
              </a:rPr>
              <a:t></a:t>
            </a:r>
            <a:r>
              <a:rPr lang="en-US" altLang="zh-CN" sz="3200" spc="-30" baseline="-24691" dirty="0">
                <a:latin typeface="Times New Roman"/>
                <a:cs typeface="Times New Roman"/>
              </a:rPr>
              <a:t>1</a:t>
            </a:r>
            <a:endParaRPr lang="zh-CN" altLang="en-US" sz="3200" baseline="-24691" dirty="0">
              <a:latin typeface="Times New Roman"/>
              <a:cs typeface="Times New Roman"/>
            </a:endParaRPr>
          </a:p>
          <a:p>
            <a:endParaRPr lang="zh-CN" altLang="en-US" dirty="0"/>
          </a:p>
        </p:txBody>
      </p:sp>
      <p:sp>
        <p:nvSpPr>
          <p:cNvPr id="4" name="日期占位符 3">
            <a:extLst>
              <a:ext uri="{FF2B5EF4-FFF2-40B4-BE49-F238E27FC236}">
                <a16:creationId xmlns:a16="http://schemas.microsoft.com/office/drawing/2014/main" id="{78F751C1-F43C-4390-A74E-EFA46E718715}"/>
              </a:ext>
            </a:extLst>
          </p:cNvPr>
          <p:cNvSpPr>
            <a:spLocks noGrp="1"/>
          </p:cNvSpPr>
          <p:nvPr>
            <p:ph type="dt" sz="half" idx="10"/>
          </p:nvPr>
        </p:nvSpPr>
        <p:spPr/>
        <p:txBody>
          <a:bodyPr/>
          <a:lstStyle/>
          <a:p>
            <a:pPr>
              <a:defRPr/>
            </a:pPr>
            <a:fld id="{BFF41D55-CB41-4850-B0AC-125636BC8087}" type="datetime1">
              <a:rPr lang="zh-CN" altLang="en-US" smtClean="0"/>
              <a:pPr>
                <a:defRPr/>
              </a:pPr>
              <a:t>2024/4/7</a:t>
            </a:fld>
            <a:endParaRPr lang="en-US" altLang="zh-CN"/>
          </a:p>
        </p:txBody>
      </p:sp>
      <p:sp>
        <p:nvSpPr>
          <p:cNvPr id="5" name="灯片编号占位符 4">
            <a:extLst>
              <a:ext uri="{FF2B5EF4-FFF2-40B4-BE49-F238E27FC236}">
                <a16:creationId xmlns:a16="http://schemas.microsoft.com/office/drawing/2014/main" id="{A96A034B-6420-4D1C-9AE4-3AB2BA4DD9E4}"/>
              </a:ext>
            </a:extLst>
          </p:cNvPr>
          <p:cNvSpPr>
            <a:spLocks noGrp="1"/>
          </p:cNvSpPr>
          <p:nvPr>
            <p:ph type="sldNum" sz="quarter" idx="11"/>
          </p:nvPr>
        </p:nvSpPr>
        <p:spPr/>
        <p:txBody>
          <a:bodyPr/>
          <a:lstStyle/>
          <a:p>
            <a:fld id="{A420A89F-6092-44FA-AA4D-72ED0B6A316D}" type="slidenum">
              <a:rPr lang="en-US" altLang="zh-CN" smtClean="0"/>
              <a:pPr/>
              <a:t>16</a:t>
            </a:fld>
            <a:endParaRPr lang="en-US" altLang="zh-CN"/>
          </a:p>
        </p:txBody>
      </p:sp>
    </p:spTree>
    <p:extLst>
      <p:ext uri="{BB962C8B-B14F-4D97-AF65-F5344CB8AC3E}">
        <p14:creationId xmlns:p14="http://schemas.microsoft.com/office/powerpoint/2010/main" val="3146397630"/>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D907D6-CADD-4320-AC01-0B0F1366FB36}"/>
              </a:ext>
            </a:extLst>
          </p:cNvPr>
          <p:cNvSpPr>
            <a:spLocks noGrp="1"/>
          </p:cNvSpPr>
          <p:nvPr>
            <p:ph type="title"/>
          </p:nvPr>
        </p:nvSpPr>
        <p:spPr/>
        <p:txBody>
          <a:bodyPr/>
          <a:lstStyle/>
          <a:p>
            <a:r>
              <a:rPr lang="en-US" altLang="zh-CN" b="1" dirty="0">
                <a:latin typeface="宋体" panose="02010600030101010101" pitchFamily="2" charset="-122"/>
                <a:ea typeface="宋体" panose="02010600030101010101" pitchFamily="2" charset="-122"/>
              </a:rPr>
              <a:t>CBC</a:t>
            </a:r>
            <a:r>
              <a:rPr lang="zh-CN" altLang="en-US" b="1" dirty="0">
                <a:latin typeface="宋体" panose="02010600030101010101" pitchFamily="2" charset="-122"/>
                <a:ea typeface="宋体" panose="02010600030101010101" pitchFamily="2" charset="-122"/>
              </a:rPr>
              <a:t>模式</a:t>
            </a:r>
            <a:endParaRPr lang="zh-CN" altLang="en-US" dirty="0"/>
          </a:p>
        </p:txBody>
      </p:sp>
      <p:sp>
        <p:nvSpPr>
          <p:cNvPr id="3" name="内容占位符 2">
            <a:extLst>
              <a:ext uri="{FF2B5EF4-FFF2-40B4-BE49-F238E27FC236}">
                <a16:creationId xmlns:a16="http://schemas.microsoft.com/office/drawing/2014/main" id="{AEF71798-4E0B-487D-AAEF-AB5CEFE2CD9F}"/>
              </a:ext>
            </a:extLst>
          </p:cNvPr>
          <p:cNvSpPr>
            <a:spLocks noGrp="1"/>
          </p:cNvSpPr>
          <p:nvPr>
            <p:ph idx="1"/>
          </p:nvPr>
        </p:nvSpPr>
        <p:spPr>
          <a:xfrm>
            <a:off x="406400" y="5937611"/>
            <a:ext cx="11176000" cy="365126"/>
          </a:xfrm>
        </p:spPr>
        <p:txBody>
          <a:bodyPr/>
          <a:lstStyle/>
          <a:p>
            <a:r>
              <a:rPr lang="en-US" altLang="zh-CN" b="1" dirty="0">
                <a:latin typeface="宋体" panose="02010600030101010101" pitchFamily="2" charset="-122"/>
                <a:ea typeface="宋体" panose="02010600030101010101" pitchFamily="2" charset="-122"/>
              </a:rPr>
              <a:t>CBC</a:t>
            </a:r>
            <a:r>
              <a:rPr lang="zh-CN" altLang="en-US" b="1" dirty="0">
                <a:latin typeface="宋体" panose="02010600030101010101" pitchFamily="2" charset="-122"/>
                <a:ea typeface="宋体" panose="02010600030101010101" pitchFamily="2" charset="-122"/>
              </a:rPr>
              <a:t>模式加密的密文分组损坏时，会影响</a:t>
            </a:r>
            <a:r>
              <a:rPr lang="en-US" altLang="zh-CN" b="1" dirty="0">
                <a:solidFill>
                  <a:srgbClr val="0070C0"/>
                </a:solidFill>
                <a:latin typeface="宋体" panose="02010600030101010101" pitchFamily="2" charset="-122"/>
                <a:ea typeface="宋体" panose="02010600030101010101" pitchFamily="2" charset="-122"/>
              </a:rPr>
              <a:t>2</a:t>
            </a:r>
            <a:r>
              <a:rPr lang="zh-CN" altLang="en-US" b="1" dirty="0">
                <a:solidFill>
                  <a:srgbClr val="0070C0"/>
                </a:solidFill>
                <a:latin typeface="宋体" panose="02010600030101010101" pitchFamily="2" charset="-122"/>
                <a:ea typeface="宋体" panose="02010600030101010101" pitchFamily="2" charset="-122"/>
              </a:rPr>
              <a:t>个明文</a:t>
            </a:r>
            <a:r>
              <a:rPr lang="zh-CN" altLang="en-US" b="1" dirty="0">
                <a:latin typeface="宋体" panose="02010600030101010101" pitchFamily="2" charset="-122"/>
                <a:ea typeface="宋体" panose="02010600030101010101" pitchFamily="2" charset="-122"/>
              </a:rPr>
              <a:t>分组</a:t>
            </a:r>
          </a:p>
        </p:txBody>
      </p:sp>
      <p:sp>
        <p:nvSpPr>
          <p:cNvPr id="4" name="日期占位符 3">
            <a:extLst>
              <a:ext uri="{FF2B5EF4-FFF2-40B4-BE49-F238E27FC236}">
                <a16:creationId xmlns:a16="http://schemas.microsoft.com/office/drawing/2014/main" id="{C70E188E-2C9B-4FD2-8774-A1641B8E4B72}"/>
              </a:ext>
            </a:extLst>
          </p:cNvPr>
          <p:cNvSpPr>
            <a:spLocks noGrp="1"/>
          </p:cNvSpPr>
          <p:nvPr>
            <p:ph type="dt" sz="half" idx="10"/>
          </p:nvPr>
        </p:nvSpPr>
        <p:spPr/>
        <p:txBody>
          <a:bodyPr/>
          <a:lstStyle/>
          <a:p>
            <a:pPr>
              <a:defRPr/>
            </a:pPr>
            <a:fld id="{BFF41D55-CB41-4850-B0AC-125636BC8087}" type="datetime1">
              <a:rPr lang="zh-CN" altLang="en-US" smtClean="0"/>
              <a:pPr>
                <a:defRPr/>
              </a:pPr>
              <a:t>2024/4/7</a:t>
            </a:fld>
            <a:endParaRPr lang="en-US" altLang="zh-CN"/>
          </a:p>
        </p:txBody>
      </p:sp>
      <p:sp>
        <p:nvSpPr>
          <p:cNvPr id="5" name="灯片编号占位符 4">
            <a:extLst>
              <a:ext uri="{FF2B5EF4-FFF2-40B4-BE49-F238E27FC236}">
                <a16:creationId xmlns:a16="http://schemas.microsoft.com/office/drawing/2014/main" id="{A79C1D45-D489-4168-B56E-A5D20234BB6A}"/>
              </a:ext>
            </a:extLst>
          </p:cNvPr>
          <p:cNvSpPr>
            <a:spLocks noGrp="1"/>
          </p:cNvSpPr>
          <p:nvPr>
            <p:ph type="sldNum" sz="quarter" idx="11"/>
          </p:nvPr>
        </p:nvSpPr>
        <p:spPr/>
        <p:txBody>
          <a:bodyPr/>
          <a:lstStyle/>
          <a:p>
            <a:fld id="{A420A89F-6092-44FA-AA4D-72ED0B6A316D}" type="slidenum">
              <a:rPr lang="en-US" altLang="zh-CN" smtClean="0"/>
              <a:pPr/>
              <a:t>17</a:t>
            </a:fld>
            <a:endParaRPr lang="en-US" altLang="zh-CN"/>
          </a:p>
        </p:txBody>
      </p:sp>
      <p:sp>
        <p:nvSpPr>
          <p:cNvPr id="6" name="矩形 5">
            <a:extLst>
              <a:ext uri="{FF2B5EF4-FFF2-40B4-BE49-F238E27FC236}">
                <a16:creationId xmlns:a16="http://schemas.microsoft.com/office/drawing/2014/main" id="{B16B58FD-7E30-4193-A715-82D4F44681A6}"/>
              </a:ext>
            </a:extLst>
          </p:cNvPr>
          <p:cNvSpPr/>
          <p:nvPr/>
        </p:nvSpPr>
        <p:spPr>
          <a:xfrm>
            <a:off x="377967" y="5042362"/>
            <a:ext cx="1521799" cy="62826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solidFill>
                <a:latin typeface="宋体" panose="02010600030101010101" pitchFamily="2" charset="-122"/>
                <a:ea typeface="宋体" panose="02010600030101010101" pitchFamily="2" charset="-122"/>
              </a:rPr>
              <a:t>初始化向量</a:t>
            </a:r>
            <a:endParaRPr lang="en-US" altLang="zh-CN" sz="1600" b="1" dirty="0">
              <a:solidFill>
                <a:schemeClr val="tx1"/>
              </a:solidFill>
              <a:latin typeface="宋体" panose="02010600030101010101" pitchFamily="2" charset="-122"/>
              <a:ea typeface="宋体" panose="02010600030101010101" pitchFamily="2" charset="-122"/>
            </a:endParaRPr>
          </a:p>
          <a:p>
            <a:pPr algn="ctr"/>
            <a:r>
              <a:rPr lang="en-US" altLang="zh-CN" sz="1600" b="1" dirty="0">
                <a:solidFill>
                  <a:schemeClr val="tx1"/>
                </a:solidFill>
                <a:latin typeface="宋体" panose="02010600030101010101" pitchFamily="2" charset="-122"/>
                <a:ea typeface="宋体" panose="02010600030101010101" pitchFamily="2" charset="-122"/>
              </a:rPr>
              <a:t>IV</a:t>
            </a:r>
            <a:endParaRPr lang="zh-CN" altLang="en-US" sz="1600" b="1" dirty="0">
              <a:solidFill>
                <a:schemeClr val="tx1"/>
              </a:solidFill>
              <a:latin typeface="宋体" panose="02010600030101010101" pitchFamily="2" charset="-122"/>
              <a:ea typeface="宋体" panose="02010600030101010101" pitchFamily="2" charset="-122"/>
            </a:endParaRPr>
          </a:p>
        </p:txBody>
      </p:sp>
      <p:sp>
        <p:nvSpPr>
          <p:cNvPr id="7" name="矩形 6">
            <a:extLst>
              <a:ext uri="{FF2B5EF4-FFF2-40B4-BE49-F238E27FC236}">
                <a16:creationId xmlns:a16="http://schemas.microsoft.com/office/drawing/2014/main" id="{DF401DF5-21A4-4E68-98BF-AE39221A89C2}"/>
              </a:ext>
            </a:extLst>
          </p:cNvPr>
          <p:cNvSpPr/>
          <p:nvPr/>
        </p:nvSpPr>
        <p:spPr>
          <a:xfrm>
            <a:off x="2960346" y="5042362"/>
            <a:ext cx="1144555" cy="62826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solidFill>
                <a:latin typeface="宋体" panose="02010600030101010101" pitchFamily="2" charset="-122"/>
                <a:ea typeface="宋体" panose="02010600030101010101" pitchFamily="2" charset="-122"/>
              </a:rPr>
              <a:t>密文分组</a:t>
            </a:r>
            <a:r>
              <a:rPr lang="en-US" altLang="zh-CN" sz="1600" b="1" dirty="0">
                <a:solidFill>
                  <a:schemeClr val="tx1"/>
                </a:solidFill>
                <a:latin typeface="宋体" panose="02010600030101010101" pitchFamily="2" charset="-122"/>
                <a:ea typeface="宋体" panose="02010600030101010101" pitchFamily="2" charset="-122"/>
              </a:rPr>
              <a:t>1</a:t>
            </a:r>
            <a:endParaRPr lang="zh-CN" altLang="en-US" sz="1600" b="1" dirty="0">
              <a:solidFill>
                <a:schemeClr val="tx1"/>
              </a:solidFill>
              <a:latin typeface="宋体" panose="02010600030101010101" pitchFamily="2" charset="-122"/>
              <a:ea typeface="宋体" panose="02010600030101010101" pitchFamily="2" charset="-122"/>
            </a:endParaRPr>
          </a:p>
        </p:txBody>
      </p:sp>
      <p:sp>
        <p:nvSpPr>
          <p:cNvPr id="8" name="流程图: 终止 7">
            <a:extLst>
              <a:ext uri="{FF2B5EF4-FFF2-40B4-BE49-F238E27FC236}">
                <a16:creationId xmlns:a16="http://schemas.microsoft.com/office/drawing/2014/main" id="{BFFE6DC0-63EC-4FE1-8B24-30D1AEEDC8F9}"/>
              </a:ext>
            </a:extLst>
          </p:cNvPr>
          <p:cNvSpPr/>
          <p:nvPr/>
        </p:nvSpPr>
        <p:spPr>
          <a:xfrm>
            <a:off x="3000778" y="3636550"/>
            <a:ext cx="1063690" cy="628261"/>
          </a:xfrm>
          <a:prstGeom prst="flowChartTerminator">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宋体" panose="02010600030101010101" pitchFamily="2" charset="-122"/>
                <a:ea typeface="宋体" panose="02010600030101010101" pitchFamily="2" charset="-122"/>
              </a:rPr>
              <a:t>解密</a:t>
            </a:r>
          </a:p>
        </p:txBody>
      </p:sp>
      <p:sp>
        <p:nvSpPr>
          <p:cNvPr id="9" name="矩形 8">
            <a:extLst>
              <a:ext uri="{FF2B5EF4-FFF2-40B4-BE49-F238E27FC236}">
                <a16:creationId xmlns:a16="http://schemas.microsoft.com/office/drawing/2014/main" id="{F0C176B6-5239-4DD8-B96D-2DB5CE71F2BE}"/>
              </a:ext>
            </a:extLst>
          </p:cNvPr>
          <p:cNvSpPr/>
          <p:nvPr/>
        </p:nvSpPr>
        <p:spPr>
          <a:xfrm>
            <a:off x="2960346" y="1176378"/>
            <a:ext cx="1144555" cy="62826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solidFill>
                <a:latin typeface="宋体" panose="02010600030101010101" pitchFamily="2" charset="-122"/>
                <a:ea typeface="宋体" panose="02010600030101010101" pitchFamily="2" charset="-122"/>
              </a:rPr>
              <a:t>明文分组</a:t>
            </a:r>
            <a:r>
              <a:rPr lang="en-US" altLang="zh-CN" sz="1600" b="1" dirty="0">
                <a:solidFill>
                  <a:schemeClr val="tx1"/>
                </a:solidFill>
                <a:latin typeface="宋体" panose="02010600030101010101" pitchFamily="2" charset="-122"/>
                <a:ea typeface="宋体" panose="02010600030101010101" pitchFamily="2" charset="-122"/>
              </a:rPr>
              <a:t>1</a:t>
            </a:r>
            <a:endParaRPr lang="zh-CN" altLang="en-US" sz="1600" b="1" dirty="0">
              <a:solidFill>
                <a:schemeClr val="tx1"/>
              </a:solidFill>
              <a:latin typeface="宋体" panose="02010600030101010101" pitchFamily="2" charset="-122"/>
              <a:ea typeface="宋体" panose="02010600030101010101" pitchFamily="2" charset="-122"/>
            </a:endParaRPr>
          </a:p>
        </p:txBody>
      </p:sp>
      <p:sp>
        <p:nvSpPr>
          <p:cNvPr id="10" name="流程图: 或者 9">
            <a:extLst>
              <a:ext uri="{FF2B5EF4-FFF2-40B4-BE49-F238E27FC236}">
                <a16:creationId xmlns:a16="http://schemas.microsoft.com/office/drawing/2014/main" id="{760E35E6-08CB-4AE6-B341-E905DDA7F96F}"/>
              </a:ext>
            </a:extLst>
          </p:cNvPr>
          <p:cNvSpPr/>
          <p:nvPr/>
        </p:nvSpPr>
        <p:spPr>
          <a:xfrm>
            <a:off x="3318020" y="2454672"/>
            <a:ext cx="441649" cy="454090"/>
          </a:xfrm>
          <a:prstGeom prst="flowChartOr">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 name="连接符: 肘形 10">
            <a:extLst>
              <a:ext uri="{FF2B5EF4-FFF2-40B4-BE49-F238E27FC236}">
                <a16:creationId xmlns:a16="http://schemas.microsoft.com/office/drawing/2014/main" id="{14E3F6FE-0DE8-4CF4-8AEB-79F42C183B19}"/>
              </a:ext>
            </a:extLst>
          </p:cNvPr>
          <p:cNvCxnSpPr>
            <a:cxnSpLocks/>
            <a:stCxn id="6" idx="3"/>
            <a:endCxn id="10" idx="2"/>
          </p:cNvCxnSpPr>
          <p:nvPr/>
        </p:nvCxnSpPr>
        <p:spPr>
          <a:xfrm flipV="1">
            <a:off x="1899766" y="2681717"/>
            <a:ext cx="1418254" cy="2674776"/>
          </a:xfrm>
          <a:prstGeom prst="bentConnector3">
            <a:avLst/>
          </a:prstGeom>
          <a:ln w="12700">
            <a:tailEnd type="triangle"/>
          </a:ln>
        </p:spPr>
        <p:style>
          <a:lnRef idx="1">
            <a:schemeClr val="dk1"/>
          </a:lnRef>
          <a:fillRef idx="0">
            <a:schemeClr val="dk1"/>
          </a:fillRef>
          <a:effectRef idx="0">
            <a:schemeClr val="dk1"/>
          </a:effectRef>
          <a:fontRef idx="minor">
            <a:schemeClr val="tx1"/>
          </a:fontRef>
        </p:style>
      </p:cxnSp>
      <p:cxnSp>
        <p:nvCxnSpPr>
          <p:cNvPr id="12" name="直接箭头连接符 11">
            <a:extLst>
              <a:ext uri="{FF2B5EF4-FFF2-40B4-BE49-F238E27FC236}">
                <a16:creationId xmlns:a16="http://schemas.microsoft.com/office/drawing/2014/main" id="{545A7AEB-3B9D-41C2-8609-A95FC8903EC0}"/>
              </a:ext>
            </a:extLst>
          </p:cNvPr>
          <p:cNvCxnSpPr>
            <a:stCxn id="7" idx="0"/>
            <a:endCxn id="8" idx="2"/>
          </p:cNvCxnSpPr>
          <p:nvPr/>
        </p:nvCxnSpPr>
        <p:spPr>
          <a:xfrm flipH="1" flipV="1">
            <a:off x="3532623" y="4264811"/>
            <a:ext cx="1" cy="777551"/>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3" name="直接箭头连接符 12">
            <a:extLst>
              <a:ext uri="{FF2B5EF4-FFF2-40B4-BE49-F238E27FC236}">
                <a16:creationId xmlns:a16="http://schemas.microsoft.com/office/drawing/2014/main" id="{296613E2-6F45-4D32-AF94-8D14717F818B}"/>
              </a:ext>
            </a:extLst>
          </p:cNvPr>
          <p:cNvCxnSpPr>
            <a:stCxn id="8" idx="0"/>
            <a:endCxn id="10" idx="4"/>
          </p:cNvCxnSpPr>
          <p:nvPr/>
        </p:nvCxnSpPr>
        <p:spPr>
          <a:xfrm flipV="1">
            <a:off x="3532623" y="2908762"/>
            <a:ext cx="6222" cy="727788"/>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4" name="直接箭头连接符 13">
            <a:extLst>
              <a:ext uri="{FF2B5EF4-FFF2-40B4-BE49-F238E27FC236}">
                <a16:creationId xmlns:a16="http://schemas.microsoft.com/office/drawing/2014/main" id="{008DB201-DC67-4533-97A8-949DF4198708}"/>
              </a:ext>
            </a:extLst>
          </p:cNvPr>
          <p:cNvCxnSpPr>
            <a:cxnSpLocks/>
            <a:stCxn id="10" idx="0"/>
            <a:endCxn id="9" idx="2"/>
          </p:cNvCxnSpPr>
          <p:nvPr/>
        </p:nvCxnSpPr>
        <p:spPr>
          <a:xfrm flipH="1" flipV="1">
            <a:off x="3532624" y="1804639"/>
            <a:ext cx="6221" cy="650033"/>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15" name="矩形 14">
            <a:extLst>
              <a:ext uri="{FF2B5EF4-FFF2-40B4-BE49-F238E27FC236}">
                <a16:creationId xmlns:a16="http://schemas.microsoft.com/office/drawing/2014/main" id="{2422D17F-186D-44F6-9ACD-5FDB99228791}"/>
              </a:ext>
            </a:extLst>
          </p:cNvPr>
          <p:cNvSpPr/>
          <p:nvPr/>
        </p:nvSpPr>
        <p:spPr>
          <a:xfrm>
            <a:off x="5165480" y="5042362"/>
            <a:ext cx="1144555" cy="628261"/>
          </a:xfrm>
          <a:prstGeom prst="rect">
            <a:avLst/>
          </a:prstGeom>
          <a:blipFill>
            <a:blip r:embed="rId3"/>
            <a:tile tx="0" ty="0" sx="100000" sy="100000" flip="none" algn="tl"/>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solidFill>
                <a:latin typeface="宋体" panose="02010600030101010101" pitchFamily="2" charset="-122"/>
                <a:ea typeface="宋体" panose="02010600030101010101" pitchFamily="2" charset="-122"/>
              </a:rPr>
              <a:t>密文分组</a:t>
            </a:r>
            <a:r>
              <a:rPr lang="en-US" altLang="zh-CN" sz="1600" b="1" dirty="0">
                <a:solidFill>
                  <a:schemeClr val="tx1"/>
                </a:solidFill>
                <a:latin typeface="宋体" panose="02010600030101010101" pitchFamily="2" charset="-122"/>
                <a:ea typeface="宋体" panose="02010600030101010101" pitchFamily="2" charset="-122"/>
              </a:rPr>
              <a:t>2</a:t>
            </a:r>
          </a:p>
          <a:p>
            <a:pPr algn="ctr"/>
            <a:r>
              <a:rPr lang="en-US" altLang="zh-CN" sz="1600" b="1" dirty="0">
                <a:solidFill>
                  <a:schemeClr val="tx1"/>
                </a:solidFill>
                <a:latin typeface="宋体" panose="02010600030101010101" pitchFamily="2" charset="-122"/>
                <a:ea typeface="宋体" panose="02010600030101010101" pitchFamily="2" charset="-122"/>
              </a:rPr>
              <a:t>【</a:t>
            </a:r>
            <a:r>
              <a:rPr lang="zh-CN" altLang="en-US" sz="1600" b="1" dirty="0">
                <a:solidFill>
                  <a:schemeClr val="tx1"/>
                </a:solidFill>
                <a:latin typeface="宋体" panose="02010600030101010101" pitchFamily="2" charset="-122"/>
                <a:ea typeface="宋体" panose="02010600030101010101" pitchFamily="2" charset="-122"/>
              </a:rPr>
              <a:t>损坏</a:t>
            </a:r>
            <a:r>
              <a:rPr lang="en-US" altLang="zh-CN" sz="1600" b="1" dirty="0">
                <a:solidFill>
                  <a:schemeClr val="tx1"/>
                </a:solidFill>
                <a:latin typeface="宋体" panose="02010600030101010101" pitchFamily="2" charset="-122"/>
                <a:ea typeface="宋体" panose="02010600030101010101" pitchFamily="2" charset="-122"/>
              </a:rPr>
              <a:t>】</a:t>
            </a:r>
            <a:endParaRPr lang="zh-CN" altLang="en-US" sz="1600" b="1" dirty="0">
              <a:solidFill>
                <a:schemeClr val="tx1"/>
              </a:solidFill>
              <a:latin typeface="宋体" panose="02010600030101010101" pitchFamily="2" charset="-122"/>
              <a:ea typeface="宋体" panose="02010600030101010101" pitchFamily="2" charset="-122"/>
            </a:endParaRPr>
          </a:p>
        </p:txBody>
      </p:sp>
      <p:sp>
        <p:nvSpPr>
          <p:cNvPr id="16" name="流程图: 终止 15">
            <a:extLst>
              <a:ext uri="{FF2B5EF4-FFF2-40B4-BE49-F238E27FC236}">
                <a16:creationId xmlns:a16="http://schemas.microsoft.com/office/drawing/2014/main" id="{CDD81EE3-0E5F-4DB6-BB70-755DEAFB809D}"/>
              </a:ext>
            </a:extLst>
          </p:cNvPr>
          <p:cNvSpPr/>
          <p:nvPr/>
        </p:nvSpPr>
        <p:spPr>
          <a:xfrm>
            <a:off x="5205912" y="3636550"/>
            <a:ext cx="1063690" cy="628261"/>
          </a:xfrm>
          <a:prstGeom prst="flowChartTerminator">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宋体" panose="02010600030101010101" pitchFamily="2" charset="-122"/>
                <a:ea typeface="宋体" panose="02010600030101010101" pitchFamily="2" charset="-122"/>
              </a:rPr>
              <a:t>解密</a:t>
            </a:r>
          </a:p>
        </p:txBody>
      </p:sp>
      <p:sp>
        <p:nvSpPr>
          <p:cNvPr id="17" name="矩形 16">
            <a:extLst>
              <a:ext uri="{FF2B5EF4-FFF2-40B4-BE49-F238E27FC236}">
                <a16:creationId xmlns:a16="http://schemas.microsoft.com/office/drawing/2014/main" id="{0E682273-E1F7-444E-93E5-6BFE4235324F}"/>
              </a:ext>
            </a:extLst>
          </p:cNvPr>
          <p:cNvSpPr/>
          <p:nvPr/>
        </p:nvSpPr>
        <p:spPr>
          <a:xfrm>
            <a:off x="4916921" y="1176378"/>
            <a:ext cx="1671689" cy="628261"/>
          </a:xfrm>
          <a:prstGeom prst="rect">
            <a:avLst/>
          </a:prstGeom>
          <a:blipFill>
            <a:blip r:embed="rId3"/>
            <a:tile tx="0" ty="0" sx="100000" sy="100000" flip="none" algn="tl"/>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solidFill>
                <a:latin typeface="宋体" panose="02010600030101010101" pitchFamily="2" charset="-122"/>
                <a:ea typeface="宋体" panose="02010600030101010101" pitchFamily="2" charset="-122"/>
              </a:rPr>
              <a:t>明文分组</a:t>
            </a:r>
            <a:r>
              <a:rPr lang="en-US" altLang="zh-CN" sz="1600" b="1" dirty="0">
                <a:solidFill>
                  <a:schemeClr val="tx1"/>
                </a:solidFill>
                <a:latin typeface="宋体" panose="02010600030101010101" pitchFamily="2" charset="-122"/>
                <a:ea typeface="宋体" panose="02010600030101010101" pitchFamily="2" charset="-122"/>
              </a:rPr>
              <a:t>2</a:t>
            </a:r>
            <a:endParaRPr lang="zh-CN" altLang="en-US" sz="1600" b="1" dirty="0">
              <a:solidFill>
                <a:schemeClr val="tx1"/>
              </a:solidFill>
              <a:latin typeface="宋体" panose="02010600030101010101" pitchFamily="2" charset="-122"/>
              <a:ea typeface="宋体" panose="02010600030101010101" pitchFamily="2" charset="-122"/>
            </a:endParaRPr>
          </a:p>
          <a:p>
            <a:pPr algn="ctr"/>
            <a:r>
              <a:rPr lang="en-US" altLang="zh-CN" sz="1600" b="1" dirty="0">
                <a:solidFill>
                  <a:schemeClr val="tx1"/>
                </a:solidFill>
                <a:latin typeface="宋体" panose="02010600030101010101" pitchFamily="2" charset="-122"/>
                <a:ea typeface="宋体" panose="02010600030101010101" pitchFamily="2" charset="-122"/>
              </a:rPr>
              <a:t>【</a:t>
            </a:r>
            <a:r>
              <a:rPr lang="zh-CN" altLang="en-US" sz="1600" b="1" dirty="0">
                <a:solidFill>
                  <a:schemeClr val="tx1"/>
                </a:solidFill>
                <a:latin typeface="宋体" panose="02010600030101010101" pitchFamily="2" charset="-122"/>
                <a:ea typeface="宋体" panose="02010600030101010101" pitchFamily="2" charset="-122"/>
              </a:rPr>
              <a:t>受损坏的影响</a:t>
            </a:r>
            <a:r>
              <a:rPr lang="en-US" altLang="zh-CN" sz="1600" b="1" dirty="0">
                <a:solidFill>
                  <a:schemeClr val="tx1"/>
                </a:solidFill>
                <a:latin typeface="宋体" panose="02010600030101010101" pitchFamily="2" charset="-122"/>
                <a:ea typeface="宋体" panose="02010600030101010101" pitchFamily="2" charset="-122"/>
              </a:rPr>
              <a:t>】</a:t>
            </a:r>
            <a:endParaRPr lang="zh-CN" altLang="en-US" sz="1600" b="1" dirty="0">
              <a:solidFill>
                <a:schemeClr val="tx1"/>
              </a:solidFill>
              <a:latin typeface="宋体" panose="02010600030101010101" pitchFamily="2" charset="-122"/>
              <a:ea typeface="宋体" panose="02010600030101010101" pitchFamily="2" charset="-122"/>
            </a:endParaRPr>
          </a:p>
        </p:txBody>
      </p:sp>
      <p:sp>
        <p:nvSpPr>
          <p:cNvPr id="18" name="流程图: 或者 17">
            <a:extLst>
              <a:ext uri="{FF2B5EF4-FFF2-40B4-BE49-F238E27FC236}">
                <a16:creationId xmlns:a16="http://schemas.microsoft.com/office/drawing/2014/main" id="{1ABD6F07-0AE4-48E1-A6A5-86FF0C835956}"/>
              </a:ext>
            </a:extLst>
          </p:cNvPr>
          <p:cNvSpPr/>
          <p:nvPr/>
        </p:nvSpPr>
        <p:spPr>
          <a:xfrm>
            <a:off x="5523154" y="2454672"/>
            <a:ext cx="441649" cy="454090"/>
          </a:xfrm>
          <a:prstGeom prst="flowChartOr">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9" name="连接符: 肘形 18">
            <a:extLst>
              <a:ext uri="{FF2B5EF4-FFF2-40B4-BE49-F238E27FC236}">
                <a16:creationId xmlns:a16="http://schemas.microsoft.com/office/drawing/2014/main" id="{7BA8CE29-5EA5-40C5-86D3-E9541E1FBE95}"/>
              </a:ext>
            </a:extLst>
          </p:cNvPr>
          <p:cNvCxnSpPr>
            <a:endCxn id="18" idx="2"/>
          </p:cNvCxnSpPr>
          <p:nvPr/>
        </p:nvCxnSpPr>
        <p:spPr>
          <a:xfrm flipV="1">
            <a:off x="4104900" y="2681717"/>
            <a:ext cx="1418254" cy="2674776"/>
          </a:xfrm>
          <a:prstGeom prst="bentConnector3">
            <a:avLst/>
          </a:prstGeom>
          <a:ln w="12700">
            <a:tailEnd type="triangle"/>
          </a:ln>
        </p:spPr>
        <p:style>
          <a:lnRef idx="1">
            <a:schemeClr val="dk1"/>
          </a:lnRef>
          <a:fillRef idx="0">
            <a:schemeClr val="dk1"/>
          </a:fillRef>
          <a:effectRef idx="0">
            <a:schemeClr val="dk1"/>
          </a:effectRef>
          <a:fontRef idx="minor">
            <a:schemeClr val="tx1"/>
          </a:fontRef>
        </p:style>
      </p:cxnSp>
      <p:cxnSp>
        <p:nvCxnSpPr>
          <p:cNvPr id="20" name="直接箭头连接符 19">
            <a:extLst>
              <a:ext uri="{FF2B5EF4-FFF2-40B4-BE49-F238E27FC236}">
                <a16:creationId xmlns:a16="http://schemas.microsoft.com/office/drawing/2014/main" id="{7CDBB1BF-45E7-4BDD-8F36-A8F182947C88}"/>
              </a:ext>
            </a:extLst>
          </p:cNvPr>
          <p:cNvCxnSpPr>
            <a:cxnSpLocks/>
            <a:stCxn id="15" idx="0"/>
            <a:endCxn id="16" idx="2"/>
          </p:cNvCxnSpPr>
          <p:nvPr/>
        </p:nvCxnSpPr>
        <p:spPr>
          <a:xfrm flipH="1" flipV="1">
            <a:off x="5737757" y="4264811"/>
            <a:ext cx="1" cy="777551"/>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21" name="直接箭头连接符 20">
            <a:extLst>
              <a:ext uri="{FF2B5EF4-FFF2-40B4-BE49-F238E27FC236}">
                <a16:creationId xmlns:a16="http://schemas.microsoft.com/office/drawing/2014/main" id="{EB6A8F12-70B1-4A54-83BD-C346E90B34F4}"/>
              </a:ext>
            </a:extLst>
          </p:cNvPr>
          <p:cNvCxnSpPr>
            <a:stCxn id="16" idx="0"/>
            <a:endCxn id="18" idx="4"/>
          </p:cNvCxnSpPr>
          <p:nvPr/>
        </p:nvCxnSpPr>
        <p:spPr>
          <a:xfrm flipV="1">
            <a:off x="5737757" y="2908762"/>
            <a:ext cx="6222" cy="727788"/>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22" name="直接箭头连接符 21">
            <a:extLst>
              <a:ext uri="{FF2B5EF4-FFF2-40B4-BE49-F238E27FC236}">
                <a16:creationId xmlns:a16="http://schemas.microsoft.com/office/drawing/2014/main" id="{ECB09F48-82A0-4C36-AFAF-31BADF2D5C92}"/>
              </a:ext>
            </a:extLst>
          </p:cNvPr>
          <p:cNvCxnSpPr>
            <a:cxnSpLocks/>
            <a:stCxn id="18" idx="0"/>
            <a:endCxn id="17" idx="2"/>
          </p:cNvCxnSpPr>
          <p:nvPr/>
        </p:nvCxnSpPr>
        <p:spPr>
          <a:xfrm flipV="1">
            <a:off x="5743979" y="1804639"/>
            <a:ext cx="8787" cy="650033"/>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23" name="矩形 22">
            <a:extLst>
              <a:ext uri="{FF2B5EF4-FFF2-40B4-BE49-F238E27FC236}">
                <a16:creationId xmlns:a16="http://schemas.microsoft.com/office/drawing/2014/main" id="{3CFDC872-C64C-49EF-B4FE-7B515E4949A0}"/>
              </a:ext>
            </a:extLst>
          </p:cNvPr>
          <p:cNvSpPr/>
          <p:nvPr/>
        </p:nvSpPr>
        <p:spPr>
          <a:xfrm>
            <a:off x="7370614" y="5042362"/>
            <a:ext cx="1144555" cy="62826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solidFill>
                <a:latin typeface="宋体" panose="02010600030101010101" pitchFamily="2" charset="-122"/>
                <a:ea typeface="宋体" panose="02010600030101010101" pitchFamily="2" charset="-122"/>
              </a:rPr>
              <a:t>密文分组</a:t>
            </a:r>
            <a:r>
              <a:rPr lang="en-US" altLang="zh-CN" sz="1600" b="1" dirty="0">
                <a:solidFill>
                  <a:schemeClr val="tx1"/>
                </a:solidFill>
                <a:latin typeface="宋体" panose="02010600030101010101" pitchFamily="2" charset="-122"/>
                <a:ea typeface="宋体" panose="02010600030101010101" pitchFamily="2" charset="-122"/>
              </a:rPr>
              <a:t>3</a:t>
            </a:r>
            <a:endParaRPr lang="zh-CN" altLang="en-US" sz="1600" b="1" dirty="0">
              <a:solidFill>
                <a:schemeClr val="tx1"/>
              </a:solidFill>
              <a:latin typeface="宋体" panose="02010600030101010101" pitchFamily="2" charset="-122"/>
              <a:ea typeface="宋体" panose="02010600030101010101" pitchFamily="2" charset="-122"/>
            </a:endParaRPr>
          </a:p>
        </p:txBody>
      </p:sp>
      <p:sp>
        <p:nvSpPr>
          <p:cNvPr id="24" name="流程图: 终止 23">
            <a:extLst>
              <a:ext uri="{FF2B5EF4-FFF2-40B4-BE49-F238E27FC236}">
                <a16:creationId xmlns:a16="http://schemas.microsoft.com/office/drawing/2014/main" id="{62054557-085D-4932-98D9-88029BB9FE6C}"/>
              </a:ext>
            </a:extLst>
          </p:cNvPr>
          <p:cNvSpPr/>
          <p:nvPr/>
        </p:nvSpPr>
        <p:spPr>
          <a:xfrm>
            <a:off x="7411046" y="3636550"/>
            <a:ext cx="1063690" cy="628261"/>
          </a:xfrm>
          <a:prstGeom prst="flowChartTerminator">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宋体" panose="02010600030101010101" pitchFamily="2" charset="-122"/>
                <a:ea typeface="宋体" panose="02010600030101010101" pitchFamily="2" charset="-122"/>
              </a:rPr>
              <a:t>解密</a:t>
            </a:r>
          </a:p>
        </p:txBody>
      </p:sp>
      <p:sp>
        <p:nvSpPr>
          <p:cNvPr id="25" name="矩形 24">
            <a:extLst>
              <a:ext uri="{FF2B5EF4-FFF2-40B4-BE49-F238E27FC236}">
                <a16:creationId xmlns:a16="http://schemas.microsoft.com/office/drawing/2014/main" id="{03A7007B-66B9-4CF0-805D-CA0E047EC1D5}"/>
              </a:ext>
            </a:extLst>
          </p:cNvPr>
          <p:cNvSpPr/>
          <p:nvPr/>
        </p:nvSpPr>
        <p:spPr>
          <a:xfrm>
            <a:off x="7084092" y="1176378"/>
            <a:ext cx="1709651" cy="628261"/>
          </a:xfrm>
          <a:prstGeom prst="rect">
            <a:avLst/>
          </a:prstGeom>
          <a:blipFill>
            <a:blip r:embed="rId3"/>
            <a:tile tx="0" ty="0" sx="100000" sy="100000" flip="none" algn="tl"/>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solidFill>
                <a:latin typeface="宋体" panose="02010600030101010101" pitchFamily="2" charset="-122"/>
                <a:ea typeface="宋体" panose="02010600030101010101" pitchFamily="2" charset="-122"/>
              </a:rPr>
              <a:t>明文分组</a:t>
            </a:r>
            <a:r>
              <a:rPr lang="en-US" altLang="zh-CN" sz="1600" b="1" dirty="0">
                <a:solidFill>
                  <a:schemeClr val="tx1"/>
                </a:solidFill>
                <a:latin typeface="宋体" panose="02010600030101010101" pitchFamily="2" charset="-122"/>
                <a:ea typeface="宋体" panose="02010600030101010101" pitchFamily="2" charset="-122"/>
              </a:rPr>
              <a:t>3</a:t>
            </a:r>
            <a:endParaRPr lang="zh-CN" altLang="en-US" sz="1600" b="1" dirty="0">
              <a:solidFill>
                <a:schemeClr val="tx1"/>
              </a:solidFill>
              <a:latin typeface="宋体" panose="02010600030101010101" pitchFamily="2" charset="-122"/>
              <a:ea typeface="宋体" panose="02010600030101010101" pitchFamily="2" charset="-122"/>
            </a:endParaRPr>
          </a:p>
          <a:p>
            <a:pPr algn="ctr"/>
            <a:r>
              <a:rPr lang="en-US" altLang="zh-CN" sz="1600" b="1" dirty="0">
                <a:solidFill>
                  <a:schemeClr val="tx1"/>
                </a:solidFill>
                <a:latin typeface="宋体" panose="02010600030101010101" pitchFamily="2" charset="-122"/>
                <a:ea typeface="宋体" panose="02010600030101010101" pitchFamily="2" charset="-122"/>
              </a:rPr>
              <a:t>【</a:t>
            </a:r>
            <a:r>
              <a:rPr lang="zh-CN" altLang="en-US" sz="1600" b="1" dirty="0">
                <a:solidFill>
                  <a:schemeClr val="tx1"/>
                </a:solidFill>
                <a:latin typeface="宋体" panose="02010600030101010101" pitchFamily="2" charset="-122"/>
                <a:ea typeface="宋体" panose="02010600030101010101" pitchFamily="2" charset="-122"/>
              </a:rPr>
              <a:t>受损坏的影响</a:t>
            </a:r>
            <a:r>
              <a:rPr lang="en-US" altLang="zh-CN" sz="1600" b="1" dirty="0">
                <a:solidFill>
                  <a:schemeClr val="tx1"/>
                </a:solidFill>
                <a:latin typeface="宋体" panose="02010600030101010101" pitchFamily="2" charset="-122"/>
                <a:ea typeface="宋体" panose="02010600030101010101" pitchFamily="2" charset="-122"/>
              </a:rPr>
              <a:t>】</a:t>
            </a:r>
            <a:endParaRPr lang="zh-CN" altLang="en-US" sz="1600" b="1" dirty="0">
              <a:solidFill>
                <a:schemeClr val="tx1"/>
              </a:solidFill>
              <a:latin typeface="宋体" panose="02010600030101010101" pitchFamily="2" charset="-122"/>
              <a:ea typeface="宋体" panose="02010600030101010101" pitchFamily="2" charset="-122"/>
            </a:endParaRPr>
          </a:p>
        </p:txBody>
      </p:sp>
      <p:sp>
        <p:nvSpPr>
          <p:cNvPr id="26" name="流程图: 或者 25">
            <a:extLst>
              <a:ext uri="{FF2B5EF4-FFF2-40B4-BE49-F238E27FC236}">
                <a16:creationId xmlns:a16="http://schemas.microsoft.com/office/drawing/2014/main" id="{350103A0-9612-46AF-A5FE-BF4D1C67011D}"/>
              </a:ext>
            </a:extLst>
          </p:cNvPr>
          <p:cNvSpPr/>
          <p:nvPr/>
        </p:nvSpPr>
        <p:spPr>
          <a:xfrm>
            <a:off x="7728288" y="2454672"/>
            <a:ext cx="441649" cy="454090"/>
          </a:xfrm>
          <a:prstGeom prst="flowChartOr">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7" name="连接符: 肘形 26">
            <a:extLst>
              <a:ext uri="{FF2B5EF4-FFF2-40B4-BE49-F238E27FC236}">
                <a16:creationId xmlns:a16="http://schemas.microsoft.com/office/drawing/2014/main" id="{469BEC72-AE9F-4978-808C-0E058EABD10B}"/>
              </a:ext>
            </a:extLst>
          </p:cNvPr>
          <p:cNvCxnSpPr>
            <a:endCxn id="26" idx="2"/>
          </p:cNvCxnSpPr>
          <p:nvPr/>
        </p:nvCxnSpPr>
        <p:spPr>
          <a:xfrm flipV="1">
            <a:off x="6310034" y="2681717"/>
            <a:ext cx="1418254" cy="2674776"/>
          </a:xfrm>
          <a:prstGeom prst="bentConnector3">
            <a:avLst/>
          </a:prstGeom>
          <a:ln w="12700">
            <a:tailEnd type="triangle"/>
          </a:ln>
        </p:spPr>
        <p:style>
          <a:lnRef idx="1">
            <a:schemeClr val="dk1"/>
          </a:lnRef>
          <a:fillRef idx="0">
            <a:schemeClr val="dk1"/>
          </a:fillRef>
          <a:effectRef idx="0">
            <a:schemeClr val="dk1"/>
          </a:effectRef>
          <a:fontRef idx="minor">
            <a:schemeClr val="tx1"/>
          </a:fontRef>
        </p:style>
      </p:cxnSp>
      <p:cxnSp>
        <p:nvCxnSpPr>
          <p:cNvPr id="28" name="直接箭头连接符 27">
            <a:extLst>
              <a:ext uri="{FF2B5EF4-FFF2-40B4-BE49-F238E27FC236}">
                <a16:creationId xmlns:a16="http://schemas.microsoft.com/office/drawing/2014/main" id="{508B114A-847B-4994-AE82-B46C175645A2}"/>
              </a:ext>
            </a:extLst>
          </p:cNvPr>
          <p:cNvCxnSpPr>
            <a:stCxn id="23" idx="0"/>
            <a:endCxn id="24" idx="2"/>
          </p:cNvCxnSpPr>
          <p:nvPr/>
        </p:nvCxnSpPr>
        <p:spPr>
          <a:xfrm flipH="1" flipV="1">
            <a:off x="7942891" y="4264811"/>
            <a:ext cx="1" cy="777551"/>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29" name="直接箭头连接符 28">
            <a:extLst>
              <a:ext uri="{FF2B5EF4-FFF2-40B4-BE49-F238E27FC236}">
                <a16:creationId xmlns:a16="http://schemas.microsoft.com/office/drawing/2014/main" id="{EEDD6391-3B16-4429-97C2-F5A1407BEF72}"/>
              </a:ext>
            </a:extLst>
          </p:cNvPr>
          <p:cNvCxnSpPr>
            <a:stCxn id="24" idx="0"/>
            <a:endCxn id="26" idx="4"/>
          </p:cNvCxnSpPr>
          <p:nvPr/>
        </p:nvCxnSpPr>
        <p:spPr>
          <a:xfrm flipV="1">
            <a:off x="7942891" y="2908762"/>
            <a:ext cx="6222" cy="727788"/>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30" name="直接箭头连接符 29">
            <a:extLst>
              <a:ext uri="{FF2B5EF4-FFF2-40B4-BE49-F238E27FC236}">
                <a16:creationId xmlns:a16="http://schemas.microsoft.com/office/drawing/2014/main" id="{43B33369-74EB-489B-A74C-81AF161CFE31}"/>
              </a:ext>
            </a:extLst>
          </p:cNvPr>
          <p:cNvCxnSpPr>
            <a:cxnSpLocks/>
            <a:stCxn id="26" idx="0"/>
            <a:endCxn id="25" idx="2"/>
          </p:cNvCxnSpPr>
          <p:nvPr/>
        </p:nvCxnSpPr>
        <p:spPr>
          <a:xfrm flipH="1" flipV="1">
            <a:off x="7938918" y="1804639"/>
            <a:ext cx="10195" cy="650033"/>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31" name="矩形 30">
            <a:extLst>
              <a:ext uri="{FF2B5EF4-FFF2-40B4-BE49-F238E27FC236}">
                <a16:creationId xmlns:a16="http://schemas.microsoft.com/office/drawing/2014/main" id="{0DFB2A83-1443-4AA0-9516-2F8569DAF856}"/>
              </a:ext>
            </a:extLst>
          </p:cNvPr>
          <p:cNvSpPr/>
          <p:nvPr/>
        </p:nvSpPr>
        <p:spPr>
          <a:xfrm>
            <a:off x="9567802" y="5042362"/>
            <a:ext cx="1144555" cy="62826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solidFill>
                <a:latin typeface="宋体" panose="02010600030101010101" pitchFamily="2" charset="-122"/>
                <a:ea typeface="宋体" panose="02010600030101010101" pitchFamily="2" charset="-122"/>
              </a:rPr>
              <a:t>密文分组</a:t>
            </a:r>
            <a:r>
              <a:rPr lang="en-US" altLang="zh-CN" sz="1600" b="1" dirty="0">
                <a:solidFill>
                  <a:schemeClr val="tx1"/>
                </a:solidFill>
                <a:latin typeface="宋体" panose="02010600030101010101" pitchFamily="2" charset="-122"/>
                <a:ea typeface="宋体" panose="02010600030101010101" pitchFamily="2" charset="-122"/>
              </a:rPr>
              <a:t>4</a:t>
            </a:r>
            <a:endParaRPr lang="zh-CN" altLang="en-US" sz="1600" b="1" dirty="0">
              <a:solidFill>
                <a:schemeClr val="tx1"/>
              </a:solidFill>
              <a:latin typeface="宋体" panose="02010600030101010101" pitchFamily="2" charset="-122"/>
              <a:ea typeface="宋体" panose="02010600030101010101" pitchFamily="2" charset="-122"/>
            </a:endParaRPr>
          </a:p>
        </p:txBody>
      </p:sp>
      <p:sp>
        <p:nvSpPr>
          <p:cNvPr id="32" name="流程图: 终止 31">
            <a:extLst>
              <a:ext uri="{FF2B5EF4-FFF2-40B4-BE49-F238E27FC236}">
                <a16:creationId xmlns:a16="http://schemas.microsoft.com/office/drawing/2014/main" id="{78B0980F-B5A0-49B4-B2B7-9FCD53482BC5}"/>
              </a:ext>
            </a:extLst>
          </p:cNvPr>
          <p:cNvSpPr/>
          <p:nvPr/>
        </p:nvSpPr>
        <p:spPr>
          <a:xfrm>
            <a:off x="9608234" y="3636550"/>
            <a:ext cx="1063690" cy="628261"/>
          </a:xfrm>
          <a:prstGeom prst="flowChartTerminator">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宋体" panose="02010600030101010101" pitchFamily="2" charset="-122"/>
                <a:ea typeface="宋体" panose="02010600030101010101" pitchFamily="2" charset="-122"/>
              </a:rPr>
              <a:t>解密</a:t>
            </a:r>
          </a:p>
        </p:txBody>
      </p:sp>
      <p:sp>
        <p:nvSpPr>
          <p:cNvPr id="33" name="矩形 32">
            <a:extLst>
              <a:ext uri="{FF2B5EF4-FFF2-40B4-BE49-F238E27FC236}">
                <a16:creationId xmlns:a16="http://schemas.microsoft.com/office/drawing/2014/main" id="{648E6FA2-E791-4304-8529-B3DC6D698098}"/>
              </a:ext>
            </a:extLst>
          </p:cNvPr>
          <p:cNvSpPr/>
          <p:nvPr/>
        </p:nvSpPr>
        <p:spPr>
          <a:xfrm>
            <a:off x="9567802" y="1176378"/>
            <a:ext cx="1144555" cy="62826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solidFill>
                <a:latin typeface="宋体" panose="02010600030101010101" pitchFamily="2" charset="-122"/>
                <a:ea typeface="宋体" panose="02010600030101010101" pitchFamily="2" charset="-122"/>
              </a:rPr>
              <a:t>明文分组</a:t>
            </a:r>
            <a:r>
              <a:rPr lang="en-US" altLang="zh-CN" sz="1600" b="1" dirty="0">
                <a:solidFill>
                  <a:schemeClr val="tx1"/>
                </a:solidFill>
                <a:latin typeface="宋体" panose="02010600030101010101" pitchFamily="2" charset="-122"/>
                <a:ea typeface="宋体" panose="02010600030101010101" pitchFamily="2" charset="-122"/>
              </a:rPr>
              <a:t>4</a:t>
            </a:r>
            <a:endParaRPr lang="zh-CN" altLang="en-US" sz="1600" b="1" dirty="0">
              <a:solidFill>
                <a:schemeClr val="tx1"/>
              </a:solidFill>
              <a:latin typeface="宋体" panose="02010600030101010101" pitchFamily="2" charset="-122"/>
              <a:ea typeface="宋体" panose="02010600030101010101" pitchFamily="2" charset="-122"/>
            </a:endParaRPr>
          </a:p>
        </p:txBody>
      </p:sp>
      <p:sp>
        <p:nvSpPr>
          <p:cNvPr id="34" name="流程图: 或者 33">
            <a:extLst>
              <a:ext uri="{FF2B5EF4-FFF2-40B4-BE49-F238E27FC236}">
                <a16:creationId xmlns:a16="http://schemas.microsoft.com/office/drawing/2014/main" id="{F0B5B543-0F2C-4397-A7C1-155FC2C80FEC}"/>
              </a:ext>
            </a:extLst>
          </p:cNvPr>
          <p:cNvSpPr/>
          <p:nvPr/>
        </p:nvSpPr>
        <p:spPr>
          <a:xfrm>
            <a:off x="9925476" y="2454672"/>
            <a:ext cx="441649" cy="454090"/>
          </a:xfrm>
          <a:prstGeom prst="flowChartOr">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5" name="连接符: 肘形 34">
            <a:extLst>
              <a:ext uri="{FF2B5EF4-FFF2-40B4-BE49-F238E27FC236}">
                <a16:creationId xmlns:a16="http://schemas.microsoft.com/office/drawing/2014/main" id="{64B160C6-37B7-46EA-8C11-198E47C7BB90}"/>
              </a:ext>
            </a:extLst>
          </p:cNvPr>
          <p:cNvCxnSpPr>
            <a:endCxn id="34" idx="2"/>
          </p:cNvCxnSpPr>
          <p:nvPr/>
        </p:nvCxnSpPr>
        <p:spPr>
          <a:xfrm flipV="1">
            <a:off x="8507222" y="2681717"/>
            <a:ext cx="1418254" cy="2674776"/>
          </a:xfrm>
          <a:prstGeom prst="bentConnector3">
            <a:avLst/>
          </a:prstGeom>
          <a:ln w="12700">
            <a:tailEnd type="triangle"/>
          </a:ln>
        </p:spPr>
        <p:style>
          <a:lnRef idx="1">
            <a:schemeClr val="dk1"/>
          </a:lnRef>
          <a:fillRef idx="0">
            <a:schemeClr val="dk1"/>
          </a:fillRef>
          <a:effectRef idx="0">
            <a:schemeClr val="dk1"/>
          </a:effectRef>
          <a:fontRef idx="minor">
            <a:schemeClr val="tx1"/>
          </a:fontRef>
        </p:style>
      </p:cxnSp>
      <p:cxnSp>
        <p:nvCxnSpPr>
          <p:cNvPr id="36" name="直接箭头连接符 35">
            <a:extLst>
              <a:ext uri="{FF2B5EF4-FFF2-40B4-BE49-F238E27FC236}">
                <a16:creationId xmlns:a16="http://schemas.microsoft.com/office/drawing/2014/main" id="{7F3BE16C-E275-4452-BF54-1E58C816BBB2}"/>
              </a:ext>
            </a:extLst>
          </p:cNvPr>
          <p:cNvCxnSpPr>
            <a:stCxn id="31" idx="0"/>
            <a:endCxn id="32" idx="2"/>
          </p:cNvCxnSpPr>
          <p:nvPr/>
        </p:nvCxnSpPr>
        <p:spPr>
          <a:xfrm flipH="1" flipV="1">
            <a:off x="10140079" y="4264811"/>
            <a:ext cx="1" cy="777551"/>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37" name="直接箭头连接符 36">
            <a:extLst>
              <a:ext uri="{FF2B5EF4-FFF2-40B4-BE49-F238E27FC236}">
                <a16:creationId xmlns:a16="http://schemas.microsoft.com/office/drawing/2014/main" id="{DB81AC10-DEDA-4818-9FA4-E81119599AF3}"/>
              </a:ext>
            </a:extLst>
          </p:cNvPr>
          <p:cNvCxnSpPr>
            <a:stCxn id="32" idx="0"/>
            <a:endCxn id="34" idx="4"/>
          </p:cNvCxnSpPr>
          <p:nvPr/>
        </p:nvCxnSpPr>
        <p:spPr>
          <a:xfrm flipV="1">
            <a:off x="10140079" y="2908762"/>
            <a:ext cx="6222" cy="727788"/>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38" name="直接箭头连接符 37">
            <a:extLst>
              <a:ext uri="{FF2B5EF4-FFF2-40B4-BE49-F238E27FC236}">
                <a16:creationId xmlns:a16="http://schemas.microsoft.com/office/drawing/2014/main" id="{A913255A-7CC7-4BD4-ADAB-F4C4DC0585FA}"/>
              </a:ext>
            </a:extLst>
          </p:cNvPr>
          <p:cNvCxnSpPr>
            <a:cxnSpLocks/>
            <a:stCxn id="34" idx="0"/>
            <a:endCxn id="33" idx="2"/>
          </p:cNvCxnSpPr>
          <p:nvPr/>
        </p:nvCxnSpPr>
        <p:spPr>
          <a:xfrm flipH="1" flipV="1">
            <a:off x="10140080" y="1804639"/>
            <a:ext cx="6221" cy="650033"/>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39" name="文本框 38">
            <a:extLst>
              <a:ext uri="{FF2B5EF4-FFF2-40B4-BE49-F238E27FC236}">
                <a16:creationId xmlns:a16="http://schemas.microsoft.com/office/drawing/2014/main" id="{537AA4D9-568F-44DC-AB37-A8ABF5069E2F}"/>
              </a:ext>
            </a:extLst>
          </p:cNvPr>
          <p:cNvSpPr txBox="1"/>
          <p:nvPr/>
        </p:nvSpPr>
        <p:spPr>
          <a:xfrm>
            <a:off x="3870124" y="2454672"/>
            <a:ext cx="678149" cy="369332"/>
          </a:xfrm>
          <a:prstGeom prst="rect">
            <a:avLst/>
          </a:prstGeom>
          <a:noFill/>
        </p:spPr>
        <p:txBody>
          <a:bodyPr wrap="square" rtlCol="0">
            <a:spAutoFit/>
          </a:bodyPr>
          <a:lstStyle/>
          <a:p>
            <a:r>
              <a:rPr lang="en-US" altLang="zh-CN" b="1" dirty="0">
                <a:latin typeface="宋体" panose="02010600030101010101" pitchFamily="2" charset="-122"/>
                <a:ea typeface="宋体" panose="02010600030101010101" pitchFamily="2" charset="-122"/>
              </a:rPr>
              <a:t>XOR</a:t>
            </a:r>
            <a:endParaRPr lang="zh-CN" altLang="en-US" b="1" dirty="0">
              <a:latin typeface="宋体" panose="02010600030101010101" pitchFamily="2" charset="-122"/>
              <a:ea typeface="宋体" panose="02010600030101010101" pitchFamily="2" charset="-122"/>
            </a:endParaRPr>
          </a:p>
        </p:txBody>
      </p:sp>
      <p:sp>
        <p:nvSpPr>
          <p:cNvPr id="40" name="文本框 39">
            <a:extLst>
              <a:ext uri="{FF2B5EF4-FFF2-40B4-BE49-F238E27FC236}">
                <a16:creationId xmlns:a16="http://schemas.microsoft.com/office/drawing/2014/main" id="{67BE6AA7-5955-4353-AE29-6EE34676F6AB}"/>
              </a:ext>
            </a:extLst>
          </p:cNvPr>
          <p:cNvSpPr txBox="1"/>
          <p:nvPr/>
        </p:nvSpPr>
        <p:spPr>
          <a:xfrm>
            <a:off x="6043063" y="2450884"/>
            <a:ext cx="678149" cy="369332"/>
          </a:xfrm>
          <a:prstGeom prst="rect">
            <a:avLst/>
          </a:prstGeom>
          <a:noFill/>
        </p:spPr>
        <p:txBody>
          <a:bodyPr wrap="square" rtlCol="0">
            <a:spAutoFit/>
          </a:bodyPr>
          <a:lstStyle/>
          <a:p>
            <a:r>
              <a:rPr lang="en-US" altLang="zh-CN" b="1" dirty="0">
                <a:latin typeface="宋体" panose="02010600030101010101" pitchFamily="2" charset="-122"/>
                <a:ea typeface="宋体" panose="02010600030101010101" pitchFamily="2" charset="-122"/>
              </a:rPr>
              <a:t>XOR</a:t>
            </a:r>
            <a:endParaRPr lang="zh-CN" altLang="en-US" b="1" dirty="0">
              <a:latin typeface="宋体" panose="02010600030101010101" pitchFamily="2" charset="-122"/>
              <a:ea typeface="宋体" panose="02010600030101010101" pitchFamily="2" charset="-122"/>
            </a:endParaRPr>
          </a:p>
        </p:txBody>
      </p:sp>
      <p:sp>
        <p:nvSpPr>
          <p:cNvPr id="41" name="文本框 40">
            <a:extLst>
              <a:ext uri="{FF2B5EF4-FFF2-40B4-BE49-F238E27FC236}">
                <a16:creationId xmlns:a16="http://schemas.microsoft.com/office/drawing/2014/main" id="{1412D61E-1B9E-4BE9-AB5A-D4BB7240FA37}"/>
              </a:ext>
            </a:extLst>
          </p:cNvPr>
          <p:cNvSpPr txBox="1"/>
          <p:nvPr/>
        </p:nvSpPr>
        <p:spPr>
          <a:xfrm>
            <a:off x="8224303" y="2454672"/>
            <a:ext cx="678149" cy="369332"/>
          </a:xfrm>
          <a:prstGeom prst="rect">
            <a:avLst/>
          </a:prstGeom>
          <a:noFill/>
        </p:spPr>
        <p:txBody>
          <a:bodyPr wrap="square" rtlCol="0">
            <a:spAutoFit/>
          </a:bodyPr>
          <a:lstStyle/>
          <a:p>
            <a:r>
              <a:rPr lang="en-US" altLang="zh-CN" b="1" dirty="0">
                <a:latin typeface="宋体" panose="02010600030101010101" pitchFamily="2" charset="-122"/>
                <a:ea typeface="宋体" panose="02010600030101010101" pitchFamily="2" charset="-122"/>
              </a:rPr>
              <a:t>XOR</a:t>
            </a:r>
            <a:endParaRPr lang="zh-CN" altLang="en-US" b="1" dirty="0">
              <a:latin typeface="宋体" panose="02010600030101010101" pitchFamily="2" charset="-122"/>
              <a:ea typeface="宋体" panose="02010600030101010101" pitchFamily="2" charset="-122"/>
            </a:endParaRPr>
          </a:p>
        </p:txBody>
      </p:sp>
      <p:sp>
        <p:nvSpPr>
          <p:cNvPr id="42" name="文本框 41">
            <a:extLst>
              <a:ext uri="{FF2B5EF4-FFF2-40B4-BE49-F238E27FC236}">
                <a16:creationId xmlns:a16="http://schemas.microsoft.com/office/drawing/2014/main" id="{D972CE55-D1E1-482F-BA0C-BB7D27F97C73}"/>
              </a:ext>
            </a:extLst>
          </p:cNvPr>
          <p:cNvSpPr txBox="1"/>
          <p:nvPr/>
        </p:nvSpPr>
        <p:spPr>
          <a:xfrm>
            <a:off x="10415270" y="2441385"/>
            <a:ext cx="678149" cy="369332"/>
          </a:xfrm>
          <a:prstGeom prst="rect">
            <a:avLst/>
          </a:prstGeom>
          <a:noFill/>
        </p:spPr>
        <p:txBody>
          <a:bodyPr wrap="square" rtlCol="0">
            <a:spAutoFit/>
          </a:bodyPr>
          <a:lstStyle/>
          <a:p>
            <a:r>
              <a:rPr lang="en-US" altLang="zh-CN" b="1" dirty="0">
                <a:latin typeface="宋体" panose="02010600030101010101" pitchFamily="2" charset="-122"/>
                <a:ea typeface="宋体" panose="02010600030101010101" pitchFamily="2" charset="-122"/>
              </a:rPr>
              <a:t>XOR</a:t>
            </a:r>
            <a:endParaRPr lang="zh-CN" altLang="en-US" b="1" dirty="0">
              <a:latin typeface="宋体" panose="02010600030101010101" pitchFamily="2" charset="-122"/>
              <a:ea typeface="宋体" panose="02010600030101010101" pitchFamily="2" charset="-122"/>
            </a:endParaRPr>
          </a:p>
        </p:txBody>
      </p:sp>
      <p:sp>
        <p:nvSpPr>
          <p:cNvPr id="43" name="矩形 42">
            <a:extLst>
              <a:ext uri="{FF2B5EF4-FFF2-40B4-BE49-F238E27FC236}">
                <a16:creationId xmlns:a16="http://schemas.microsoft.com/office/drawing/2014/main" id="{318A75E2-8A94-4B64-95C3-E0179718FFF7}"/>
              </a:ext>
            </a:extLst>
          </p:cNvPr>
          <p:cNvSpPr/>
          <p:nvPr/>
        </p:nvSpPr>
        <p:spPr>
          <a:xfrm>
            <a:off x="2823918" y="4865332"/>
            <a:ext cx="8204879" cy="945251"/>
          </a:xfrm>
          <a:prstGeom prst="rect">
            <a:avLst/>
          </a:prstGeom>
          <a:noFill/>
          <a:ln>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矩形 43">
            <a:extLst>
              <a:ext uri="{FF2B5EF4-FFF2-40B4-BE49-F238E27FC236}">
                <a16:creationId xmlns:a16="http://schemas.microsoft.com/office/drawing/2014/main" id="{EFDF2765-A3BE-4EE7-8429-DD35B829D80A}"/>
              </a:ext>
            </a:extLst>
          </p:cNvPr>
          <p:cNvSpPr/>
          <p:nvPr/>
        </p:nvSpPr>
        <p:spPr>
          <a:xfrm>
            <a:off x="2729183" y="1036796"/>
            <a:ext cx="8204879" cy="945251"/>
          </a:xfrm>
          <a:prstGeom prst="rect">
            <a:avLst/>
          </a:prstGeom>
          <a:noFill/>
          <a:ln>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文本框 44">
            <a:extLst>
              <a:ext uri="{FF2B5EF4-FFF2-40B4-BE49-F238E27FC236}">
                <a16:creationId xmlns:a16="http://schemas.microsoft.com/office/drawing/2014/main" id="{28DFE5F4-7773-49AD-84E4-6C38C29A9CA1}"/>
              </a:ext>
            </a:extLst>
          </p:cNvPr>
          <p:cNvSpPr txBox="1"/>
          <p:nvPr/>
        </p:nvSpPr>
        <p:spPr>
          <a:xfrm>
            <a:off x="11013765" y="1338553"/>
            <a:ext cx="678149" cy="369332"/>
          </a:xfrm>
          <a:prstGeom prst="rect">
            <a:avLst/>
          </a:prstGeom>
          <a:noFill/>
        </p:spPr>
        <p:txBody>
          <a:bodyPr wrap="square" rtlCol="0">
            <a:spAutoFit/>
          </a:bodyPr>
          <a:lstStyle/>
          <a:p>
            <a:r>
              <a:rPr lang="zh-CN" altLang="en-US" b="1" dirty="0">
                <a:latin typeface="宋体" panose="02010600030101010101" pitchFamily="2" charset="-122"/>
                <a:ea typeface="宋体" panose="02010600030101010101" pitchFamily="2" charset="-122"/>
              </a:rPr>
              <a:t>明文</a:t>
            </a:r>
          </a:p>
        </p:txBody>
      </p:sp>
      <p:sp>
        <p:nvSpPr>
          <p:cNvPr id="46" name="文本框 45">
            <a:extLst>
              <a:ext uri="{FF2B5EF4-FFF2-40B4-BE49-F238E27FC236}">
                <a16:creationId xmlns:a16="http://schemas.microsoft.com/office/drawing/2014/main" id="{09831646-AB52-4989-BF6F-065FBBA210E2}"/>
              </a:ext>
            </a:extLst>
          </p:cNvPr>
          <p:cNvSpPr txBox="1"/>
          <p:nvPr/>
        </p:nvSpPr>
        <p:spPr>
          <a:xfrm>
            <a:off x="11093419" y="5061527"/>
            <a:ext cx="678149" cy="369332"/>
          </a:xfrm>
          <a:prstGeom prst="rect">
            <a:avLst/>
          </a:prstGeom>
          <a:noFill/>
        </p:spPr>
        <p:txBody>
          <a:bodyPr wrap="square" rtlCol="0">
            <a:spAutoFit/>
          </a:bodyPr>
          <a:lstStyle/>
          <a:p>
            <a:r>
              <a:rPr lang="zh-CN" altLang="en-US" b="1" dirty="0">
                <a:latin typeface="宋体" panose="02010600030101010101" pitchFamily="2" charset="-122"/>
                <a:ea typeface="宋体" panose="02010600030101010101" pitchFamily="2" charset="-122"/>
              </a:rPr>
              <a:t>密文</a:t>
            </a:r>
          </a:p>
        </p:txBody>
      </p:sp>
    </p:spTree>
    <p:extLst>
      <p:ext uri="{BB962C8B-B14F-4D97-AF65-F5344CB8AC3E}">
        <p14:creationId xmlns:p14="http://schemas.microsoft.com/office/powerpoint/2010/main" val="4116635791"/>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D907D6-CADD-4320-AC01-0B0F1366FB36}"/>
              </a:ext>
            </a:extLst>
          </p:cNvPr>
          <p:cNvSpPr>
            <a:spLocks noGrp="1"/>
          </p:cNvSpPr>
          <p:nvPr>
            <p:ph type="title"/>
          </p:nvPr>
        </p:nvSpPr>
        <p:spPr/>
        <p:txBody>
          <a:bodyPr/>
          <a:lstStyle/>
          <a:p>
            <a:r>
              <a:rPr lang="en-US" altLang="zh-CN" b="1" dirty="0">
                <a:latin typeface="宋体" panose="02010600030101010101" pitchFamily="2" charset="-122"/>
                <a:ea typeface="宋体" panose="02010600030101010101" pitchFamily="2" charset="-122"/>
              </a:rPr>
              <a:t>CBC</a:t>
            </a:r>
            <a:r>
              <a:rPr lang="zh-CN" altLang="en-US" b="1" dirty="0">
                <a:latin typeface="宋体" panose="02010600030101010101" pitchFamily="2" charset="-122"/>
                <a:ea typeface="宋体" panose="02010600030101010101" pitchFamily="2" charset="-122"/>
              </a:rPr>
              <a:t>模式</a:t>
            </a:r>
            <a:endParaRPr lang="zh-CN" altLang="en-US" dirty="0"/>
          </a:p>
        </p:txBody>
      </p:sp>
      <p:sp>
        <p:nvSpPr>
          <p:cNvPr id="3" name="内容占位符 2">
            <a:extLst>
              <a:ext uri="{FF2B5EF4-FFF2-40B4-BE49-F238E27FC236}">
                <a16:creationId xmlns:a16="http://schemas.microsoft.com/office/drawing/2014/main" id="{AEF71798-4E0B-487D-AAEF-AB5CEFE2CD9F}"/>
              </a:ext>
            </a:extLst>
          </p:cNvPr>
          <p:cNvSpPr>
            <a:spLocks noGrp="1"/>
          </p:cNvSpPr>
          <p:nvPr>
            <p:ph idx="1"/>
          </p:nvPr>
        </p:nvSpPr>
        <p:spPr>
          <a:xfrm>
            <a:off x="406400" y="5937611"/>
            <a:ext cx="11176000" cy="365126"/>
          </a:xfrm>
        </p:spPr>
        <p:txBody>
          <a:bodyPr/>
          <a:lstStyle/>
          <a:p>
            <a:r>
              <a:rPr lang="en-US" altLang="zh-CN" sz="2400" b="1" dirty="0">
                <a:latin typeface="宋体" panose="02010600030101010101" pitchFamily="2" charset="-122"/>
                <a:ea typeface="宋体" panose="02010600030101010101" pitchFamily="2" charset="-122"/>
              </a:rPr>
              <a:t>CBC</a:t>
            </a:r>
            <a:r>
              <a:rPr lang="zh-CN" altLang="en-US" sz="2400" b="1" dirty="0">
                <a:latin typeface="宋体" panose="02010600030101010101" pitchFamily="2" charset="-122"/>
                <a:ea typeface="宋体" panose="02010600030101010101" pitchFamily="2" charset="-122"/>
              </a:rPr>
              <a:t>模式中密文分组存在损失的比特时，</a:t>
            </a:r>
            <a:r>
              <a:rPr lang="zh-CN" altLang="en-US" sz="2400" b="1" dirty="0">
                <a:solidFill>
                  <a:srgbClr val="FF0000"/>
                </a:solidFill>
                <a:latin typeface="宋体" panose="02010600030101010101" pitchFamily="2" charset="-122"/>
                <a:ea typeface="宋体" panose="02010600030101010101" pitchFamily="2" charset="-122"/>
              </a:rPr>
              <a:t>之后的所有明文分组都会受到影响</a:t>
            </a:r>
          </a:p>
        </p:txBody>
      </p:sp>
      <p:sp>
        <p:nvSpPr>
          <p:cNvPr id="4" name="日期占位符 3">
            <a:extLst>
              <a:ext uri="{FF2B5EF4-FFF2-40B4-BE49-F238E27FC236}">
                <a16:creationId xmlns:a16="http://schemas.microsoft.com/office/drawing/2014/main" id="{C70E188E-2C9B-4FD2-8774-A1641B8E4B72}"/>
              </a:ext>
            </a:extLst>
          </p:cNvPr>
          <p:cNvSpPr>
            <a:spLocks noGrp="1"/>
          </p:cNvSpPr>
          <p:nvPr>
            <p:ph type="dt" sz="half" idx="10"/>
          </p:nvPr>
        </p:nvSpPr>
        <p:spPr/>
        <p:txBody>
          <a:bodyPr/>
          <a:lstStyle/>
          <a:p>
            <a:pPr>
              <a:defRPr/>
            </a:pPr>
            <a:fld id="{BFF41D55-CB41-4850-B0AC-125636BC8087}" type="datetime1">
              <a:rPr lang="zh-CN" altLang="en-US" smtClean="0"/>
              <a:pPr>
                <a:defRPr/>
              </a:pPr>
              <a:t>2024/4/7</a:t>
            </a:fld>
            <a:endParaRPr lang="en-US" altLang="zh-CN"/>
          </a:p>
        </p:txBody>
      </p:sp>
      <p:sp>
        <p:nvSpPr>
          <p:cNvPr id="5" name="灯片编号占位符 4">
            <a:extLst>
              <a:ext uri="{FF2B5EF4-FFF2-40B4-BE49-F238E27FC236}">
                <a16:creationId xmlns:a16="http://schemas.microsoft.com/office/drawing/2014/main" id="{A79C1D45-D489-4168-B56E-A5D20234BB6A}"/>
              </a:ext>
            </a:extLst>
          </p:cNvPr>
          <p:cNvSpPr>
            <a:spLocks noGrp="1"/>
          </p:cNvSpPr>
          <p:nvPr>
            <p:ph type="sldNum" sz="quarter" idx="11"/>
          </p:nvPr>
        </p:nvSpPr>
        <p:spPr/>
        <p:txBody>
          <a:bodyPr/>
          <a:lstStyle/>
          <a:p>
            <a:fld id="{A420A89F-6092-44FA-AA4D-72ED0B6A316D}" type="slidenum">
              <a:rPr lang="en-US" altLang="zh-CN" smtClean="0"/>
              <a:pPr/>
              <a:t>18</a:t>
            </a:fld>
            <a:endParaRPr lang="en-US" altLang="zh-CN"/>
          </a:p>
        </p:txBody>
      </p:sp>
      <p:sp>
        <p:nvSpPr>
          <p:cNvPr id="47" name="矩形 46">
            <a:extLst>
              <a:ext uri="{FF2B5EF4-FFF2-40B4-BE49-F238E27FC236}">
                <a16:creationId xmlns:a16="http://schemas.microsoft.com/office/drawing/2014/main" id="{041BE101-29D2-4176-9171-9D060A6DADFD}"/>
              </a:ext>
            </a:extLst>
          </p:cNvPr>
          <p:cNvSpPr/>
          <p:nvPr/>
        </p:nvSpPr>
        <p:spPr>
          <a:xfrm>
            <a:off x="584886" y="4781981"/>
            <a:ext cx="1267113" cy="62826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solidFill>
                <a:latin typeface="宋体" panose="02010600030101010101" pitchFamily="2" charset="-122"/>
                <a:ea typeface="宋体" panose="02010600030101010101" pitchFamily="2" charset="-122"/>
              </a:rPr>
              <a:t>初始化向量</a:t>
            </a:r>
            <a:endParaRPr lang="en-US" altLang="zh-CN" sz="1600" b="1" dirty="0">
              <a:solidFill>
                <a:schemeClr val="tx1"/>
              </a:solidFill>
              <a:latin typeface="宋体" panose="02010600030101010101" pitchFamily="2" charset="-122"/>
              <a:ea typeface="宋体" panose="02010600030101010101" pitchFamily="2" charset="-122"/>
            </a:endParaRPr>
          </a:p>
          <a:p>
            <a:pPr algn="ctr"/>
            <a:r>
              <a:rPr lang="en-US" altLang="zh-CN" sz="1600" b="1" dirty="0">
                <a:solidFill>
                  <a:schemeClr val="tx1"/>
                </a:solidFill>
                <a:latin typeface="宋体" panose="02010600030101010101" pitchFamily="2" charset="-122"/>
                <a:ea typeface="宋体" panose="02010600030101010101" pitchFamily="2" charset="-122"/>
              </a:rPr>
              <a:t>IV</a:t>
            </a:r>
            <a:endParaRPr lang="zh-CN" altLang="en-US" sz="1600" b="1" dirty="0">
              <a:solidFill>
                <a:schemeClr val="tx1"/>
              </a:solidFill>
              <a:latin typeface="宋体" panose="02010600030101010101" pitchFamily="2" charset="-122"/>
              <a:ea typeface="宋体" panose="02010600030101010101" pitchFamily="2" charset="-122"/>
            </a:endParaRPr>
          </a:p>
        </p:txBody>
      </p:sp>
      <p:sp>
        <p:nvSpPr>
          <p:cNvPr id="48" name="矩形 47">
            <a:extLst>
              <a:ext uri="{FF2B5EF4-FFF2-40B4-BE49-F238E27FC236}">
                <a16:creationId xmlns:a16="http://schemas.microsoft.com/office/drawing/2014/main" id="{A458F1E0-154E-427B-A1BB-B42C529E240F}"/>
              </a:ext>
            </a:extLst>
          </p:cNvPr>
          <p:cNvSpPr/>
          <p:nvPr/>
        </p:nvSpPr>
        <p:spPr>
          <a:xfrm>
            <a:off x="2912579" y="4781981"/>
            <a:ext cx="1144555" cy="62826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solidFill>
                <a:latin typeface="宋体" panose="02010600030101010101" pitchFamily="2" charset="-122"/>
                <a:ea typeface="宋体" panose="02010600030101010101" pitchFamily="2" charset="-122"/>
              </a:rPr>
              <a:t>密文分组</a:t>
            </a:r>
            <a:r>
              <a:rPr lang="en-US" altLang="zh-CN" sz="1600" b="1" dirty="0">
                <a:solidFill>
                  <a:schemeClr val="tx1"/>
                </a:solidFill>
                <a:latin typeface="宋体" panose="02010600030101010101" pitchFamily="2" charset="-122"/>
                <a:ea typeface="宋体" panose="02010600030101010101" pitchFamily="2" charset="-122"/>
              </a:rPr>
              <a:t>1</a:t>
            </a:r>
            <a:endParaRPr lang="zh-CN" altLang="en-US" sz="1600" b="1" dirty="0">
              <a:solidFill>
                <a:schemeClr val="tx1"/>
              </a:solidFill>
              <a:latin typeface="宋体" panose="02010600030101010101" pitchFamily="2" charset="-122"/>
              <a:ea typeface="宋体" panose="02010600030101010101" pitchFamily="2" charset="-122"/>
            </a:endParaRPr>
          </a:p>
        </p:txBody>
      </p:sp>
      <p:sp>
        <p:nvSpPr>
          <p:cNvPr id="49" name="流程图: 终止 48">
            <a:extLst>
              <a:ext uri="{FF2B5EF4-FFF2-40B4-BE49-F238E27FC236}">
                <a16:creationId xmlns:a16="http://schemas.microsoft.com/office/drawing/2014/main" id="{281241B2-0E7F-4634-A727-C1CA92F273B9}"/>
              </a:ext>
            </a:extLst>
          </p:cNvPr>
          <p:cNvSpPr/>
          <p:nvPr/>
        </p:nvSpPr>
        <p:spPr>
          <a:xfrm>
            <a:off x="2953011" y="3376169"/>
            <a:ext cx="1063690" cy="628261"/>
          </a:xfrm>
          <a:prstGeom prst="flowChartTerminator">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宋体" panose="02010600030101010101" pitchFamily="2" charset="-122"/>
                <a:ea typeface="宋体" panose="02010600030101010101" pitchFamily="2" charset="-122"/>
              </a:rPr>
              <a:t>解密</a:t>
            </a:r>
          </a:p>
        </p:txBody>
      </p:sp>
      <p:sp>
        <p:nvSpPr>
          <p:cNvPr id="50" name="矩形 49">
            <a:extLst>
              <a:ext uri="{FF2B5EF4-FFF2-40B4-BE49-F238E27FC236}">
                <a16:creationId xmlns:a16="http://schemas.microsoft.com/office/drawing/2014/main" id="{5282CA21-02AC-4D01-AC25-F763F963F571}"/>
              </a:ext>
            </a:extLst>
          </p:cNvPr>
          <p:cNvSpPr/>
          <p:nvPr/>
        </p:nvSpPr>
        <p:spPr>
          <a:xfrm>
            <a:off x="2912579" y="915997"/>
            <a:ext cx="1144555" cy="62826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solidFill>
                <a:latin typeface="宋体" panose="02010600030101010101" pitchFamily="2" charset="-122"/>
                <a:ea typeface="宋体" panose="02010600030101010101" pitchFamily="2" charset="-122"/>
              </a:rPr>
              <a:t>明文分组</a:t>
            </a:r>
            <a:r>
              <a:rPr lang="en-US" altLang="zh-CN" sz="1600" b="1" dirty="0">
                <a:solidFill>
                  <a:schemeClr val="tx1"/>
                </a:solidFill>
                <a:latin typeface="宋体" panose="02010600030101010101" pitchFamily="2" charset="-122"/>
                <a:ea typeface="宋体" panose="02010600030101010101" pitchFamily="2" charset="-122"/>
              </a:rPr>
              <a:t>1</a:t>
            </a:r>
            <a:endParaRPr lang="zh-CN" altLang="en-US" sz="1600" b="1" dirty="0">
              <a:solidFill>
                <a:schemeClr val="tx1"/>
              </a:solidFill>
              <a:latin typeface="宋体" panose="02010600030101010101" pitchFamily="2" charset="-122"/>
              <a:ea typeface="宋体" panose="02010600030101010101" pitchFamily="2" charset="-122"/>
            </a:endParaRPr>
          </a:p>
        </p:txBody>
      </p:sp>
      <p:sp>
        <p:nvSpPr>
          <p:cNvPr id="51" name="流程图: 或者 50">
            <a:extLst>
              <a:ext uri="{FF2B5EF4-FFF2-40B4-BE49-F238E27FC236}">
                <a16:creationId xmlns:a16="http://schemas.microsoft.com/office/drawing/2014/main" id="{0972B0C1-0834-4542-993E-264FA8BCF306}"/>
              </a:ext>
            </a:extLst>
          </p:cNvPr>
          <p:cNvSpPr/>
          <p:nvPr/>
        </p:nvSpPr>
        <p:spPr>
          <a:xfrm>
            <a:off x="3270253" y="2194291"/>
            <a:ext cx="441649" cy="454090"/>
          </a:xfrm>
          <a:prstGeom prst="flowChartOr">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2" name="连接符: 肘形 51">
            <a:extLst>
              <a:ext uri="{FF2B5EF4-FFF2-40B4-BE49-F238E27FC236}">
                <a16:creationId xmlns:a16="http://schemas.microsoft.com/office/drawing/2014/main" id="{59CE4087-764D-4B2B-986E-3AAA2E5F55CE}"/>
              </a:ext>
            </a:extLst>
          </p:cNvPr>
          <p:cNvCxnSpPr>
            <a:cxnSpLocks/>
            <a:stCxn id="47" idx="3"/>
            <a:endCxn id="51" idx="2"/>
          </p:cNvCxnSpPr>
          <p:nvPr/>
        </p:nvCxnSpPr>
        <p:spPr>
          <a:xfrm flipV="1">
            <a:off x="1851999" y="2421336"/>
            <a:ext cx="1418254" cy="2674776"/>
          </a:xfrm>
          <a:prstGeom prst="bentConnector3">
            <a:avLst/>
          </a:prstGeom>
          <a:ln w="12700">
            <a:tailEnd type="triangle"/>
          </a:ln>
        </p:spPr>
        <p:style>
          <a:lnRef idx="1">
            <a:schemeClr val="dk1"/>
          </a:lnRef>
          <a:fillRef idx="0">
            <a:schemeClr val="dk1"/>
          </a:fillRef>
          <a:effectRef idx="0">
            <a:schemeClr val="dk1"/>
          </a:effectRef>
          <a:fontRef idx="minor">
            <a:schemeClr val="tx1"/>
          </a:fontRef>
        </p:style>
      </p:cxnSp>
      <p:cxnSp>
        <p:nvCxnSpPr>
          <p:cNvPr id="53" name="直接箭头连接符 52">
            <a:extLst>
              <a:ext uri="{FF2B5EF4-FFF2-40B4-BE49-F238E27FC236}">
                <a16:creationId xmlns:a16="http://schemas.microsoft.com/office/drawing/2014/main" id="{5854D13A-7D95-40E7-9959-EFB888809D5D}"/>
              </a:ext>
            </a:extLst>
          </p:cNvPr>
          <p:cNvCxnSpPr>
            <a:stCxn id="48" idx="0"/>
            <a:endCxn id="49" idx="2"/>
          </p:cNvCxnSpPr>
          <p:nvPr/>
        </p:nvCxnSpPr>
        <p:spPr>
          <a:xfrm flipH="1" flipV="1">
            <a:off x="3484856" y="4004430"/>
            <a:ext cx="1" cy="777551"/>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54" name="直接箭头连接符 53">
            <a:extLst>
              <a:ext uri="{FF2B5EF4-FFF2-40B4-BE49-F238E27FC236}">
                <a16:creationId xmlns:a16="http://schemas.microsoft.com/office/drawing/2014/main" id="{7D63EF24-D1BE-4F5A-900B-2F89C57F8ADF}"/>
              </a:ext>
            </a:extLst>
          </p:cNvPr>
          <p:cNvCxnSpPr>
            <a:stCxn id="49" idx="0"/>
            <a:endCxn id="51" idx="4"/>
          </p:cNvCxnSpPr>
          <p:nvPr/>
        </p:nvCxnSpPr>
        <p:spPr>
          <a:xfrm flipV="1">
            <a:off x="3484856" y="2648381"/>
            <a:ext cx="6222" cy="727788"/>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55" name="直接箭头连接符 54">
            <a:extLst>
              <a:ext uri="{FF2B5EF4-FFF2-40B4-BE49-F238E27FC236}">
                <a16:creationId xmlns:a16="http://schemas.microsoft.com/office/drawing/2014/main" id="{BA3E29C2-013A-48F4-8E85-F0226613BB98}"/>
              </a:ext>
            </a:extLst>
          </p:cNvPr>
          <p:cNvCxnSpPr>
            <a:cxnSpLocks/>
            <a:stCxn id="51" idx="0"/>
            <a:endCxn id="50" idx="2"/>
          </p:cNvCxnSpPr>
          <p:nvPr/>
        </p:nvCxnSpPr>
        <p:spPr>
          <a:xfrm flipH="1" flipV="1">
            <a:off x="3484857" y="1544258"/>
            <a:ext cx="6221" cy="650033"/>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56" name="矩形 55">
            <a:extLst>
              <a:ext uri="{FF2B5EF4-FFF2-40B4-BE49-F238E27FC236}">
                <a16:creationId xmlns:a16="http://schemas.microsoft.com/office/drawing/2014/main" id="{CCEC34EC-280C-4424-A870-29E19ACDDA6D}"/>
              </a:ext>
            </a:extLst>
          </p:cNvPr>
          <p:cNvSpPr/>
          <p:nvPr/>
        </p:nvSpPr>
        <p:spPr>
          <a:xfrm>
            <a:off x="5117713" y="4781981"/>
            <a:ext cx="1144555" cy="628261"/>
          </a:xfrm>
          <a:prstGeom prst="rect">
            <a:avLst/>
          </a:prstGeom>
          <a:blipFill>
            <a:blip r:embed="rId3"/>
            <a:tile tx="0" ty="0" sx="100000" sy="100000" flip="none" algn="tl"/>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tx1"/>
                </a:solidFill>
                <a:latin typeface="宋体" panose="02010600030101010101" pitchFamily="2" charset="-122"/>
                <a:ea typeface="宋体" panose="02010600030101010101" pitchFamily="2" charset="-122"/>
              </a:rPr>
              <a:t>密文分组</a:t>
            </a:r>
            <a:r>
              <a:rPr lang="en-US" altLang="zh-CN" sz="1400" b="1" dirty="0">
                <a:solidFill>
                  <a:schemeClr val="tx1"/>
                </a:solidFill>
                <a:latin typeface="宋体" panose="02010600030101010101" pitchFamily="2" charset="-122"/>
                <a:ea typeface="宋体" panose="02010600030101010101" pitchFamily="2" charset="-122"/>
              </a:rPr>
              <a:t>2</a:t>
            </a:r>
          </a:p>
          <a:p>
            <a:pPr algn="ctr"/>
            <a:r>
              <a:rPr lang="en-US" altLang="zh-CN" sz="1400" b="1" dirty="0">
                <a:solidFill>
                  <a:schemeClr val="tx1"/>
                </a:solidFill>
                <a:latin typeface="宋体" panose="02010600030101010101" pitchFamily="2" charset="-122"/>
                <a:ea typeface="宋体" panose="02010600030101010101" pitchFamily="2" charset="-122"/>
              </a:rPr>
              <a:t>【</a:t>
            </a:r>
            <a:r>
              <a:rPr lang="zh-CN" altLang="en-US" sz="1400" b="1" dirty="0">
                <a:solidFill>
                  <a:schemeClr val="tx1"/>
                </a:solidFill>
                <a:latin typeface="宋体" panose="02010600030101010101" pitchFamily="2" charset="-122"/>
                <a:ea typeface="宋体" panose="02010600030101010101" pitchFamily="2" charset="-122"/>
              </a:rPr>
              <a:t>比特缺失</a:t>
            </a:r>
            <a:r>
              <a:rPr lang="en-US" altLang="zh-CN" sz="1400" b="1" dirty="0">
                <a:solidFill>
                  <a:schemeClr val="tx1"/>
                </a:solidFill>
                <a:latin typeface="宋体" panose="02010600030101010101" pitchFamily="2" charset="-122"/>
                <a:ea typeface="宋体" panose="02010600030101010101" pitchFamily="2" charset="-122"/>
              </a:rPr>
              <a:t>】</a:t>
            </a:r>
            <a:endParaRPr lang="zh-CN" altLang="en-US" sz="1400" b="1" dirty="0">
              <a:solidFill>
                <a:schemeClr val="tx1"/>
              </a:solidFill>
              <a:latin typeface="宋体" panose="02010600030101010101" pitchFamily="2" charset="-122"/>
              <a:ea typeface="宋体" panose="02010600030101010101" pitchFamily="2" charset="-122"/>
            </a:endParaRPr>
          </a:p>
        </p:txBody>
      </p:sp>
      <p:sp>
        <p:nvSpPr>
          <p:cNvPr id="57" name="流程图: 终止 56">
            <a:extLst>
              <a:ext uri="{FF2B5EF4-FFF2-40B4-BE49-F238E27FC236}">
                <a16:creationId xmlns:a16="http://schemas.microsoft.com/office/drawing/2014/main" id="{2747D2EE-E715-4A20-AB21-4A6FDBEF175F}"/>
              </a:ext>
            </a:extLst>
          </p:cNvPr>
          <p:cNvSpPr/>
          <p:nvPr/>
        </p:nvSpPr>
        <p:spPr>
          <a:xfrm>
            <a:off x="5158145" y="3376169"/>
            <a:ext cx="1063690" cy="628261"/>
          </a:xfrm>
          <a:prstGeom prst="flowChartTerminator">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宋体" panose="02010600030101010101" pitchFamily="2" charset="-122"/>
                <a:ea typeface="宋体" panose="02010600030101010101" pitchFamily="2" charset="-122"/>
              </a:rPr>
              <a:t>解密</a:t>
            </a:r>
          </a:p>
        </p:txBody>
      </p:sp>
      <p:sp>
        <p:nvSpPr>
          <p:cNvPr id="58" name="矩形 57">
            <a:extLst>
              <a:ext uri="{FF2B5EF4-FFF2-40B4-BE49-F238E27FC236}">
                <a16:creationId xmlns:a16="http://schemas.microsoft.com/office/drawing/2014/main" id="{ED7AE092-6D44-4A43-8067-90B04BEBA254}"/>
              </a:ext>
            </a:extLst>
          </p:cNvPr>
          <p:cNvSpPr/>
          <p:nvPr/>
        </p:nvSpPr>
        <p:spPr>
          <a:xfrm>
            <a:off x="4869154" y="915997"/>
            <a:ext cx="1671689" cy="628261"/>
          </a:xfrm>
          <a:prstGeom prst="rect">
            <a:avLst/>
          </a:prstGeom>
          <a:blipFill>
            <a:blip r:embed="rId3"/>
            <a:tile tx="0" ty="0" sx="100000" sy="100000" flip="none" algn="tl"/>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solidFill>
                <a:latin typeface="宋体" panose="02010600030101010101" pitchFamily="2" charset="-122"/>
                <a:ea typeface="宋体" panose="02010600030101010101" pitchFamily="2" charset="-122"/>
              </a:rPr>
              <a:t>明文分组</a:t>
            </a:r>
            <a:r>
              <a:rPr lang="en-US" altLang="zh-CN" sz="1600" b="1" dirty="0">
                <a:solidFill>
                  <a:schemeClr val="tx1"/>
                </a:solidFill>
                <a:latin typeface="宋体" panose="02010600030101010101" pitchFamily="2" charset="-122"/>
                <a:ea typeface="宋体" panose="02010600030101010101" pitchFamily="2" charset="-122"/>
              </a:rPr>
              <a:t>2</a:t>
            </a:r>
            <a:endParaRPr lang="zh-CN" altLang="en-US" sz="1600" b="1" dirty="0">
              <a:solidFill>
                <a:schemeClr val="tx1"/>
              </a:solidFill>
              <a:latin typeface="宋体" panose="02010600030101010101" pitchFamily="2" charset="-122"/>
              <a:ea typeface="宋体" panose="02010600030101010101" pitchFamily="2" charset="-122"/>
            </a:endParaRPr>
          </a:p>
          <a:p>
            <a:pPr algn="ctr"/>
            <a:r>
              <a:rPr lang="en-US" altLang="zh-CN" sz="1600" b="1" dirty="0">
                <a:solidFill>
                  <a:schemeClr val="tx1"/>
                </a:solidFill>
                <a:latin typeface="宋体" panose="02010600030101010101" pitchFamily="2" charset="-122"/>
                <a:ea typeface="宋体" panose="02010600030101010101" pitchFamily="2" charset="-122"/>
              </a:rPr>
              <a:t>【</a:t>
            </a:r>
            <a:r>
              <a:rPr lang="zh-CN" altLang="en-US" sz="1600" b="1" dirty="0">
                <a:solidFill>
                  <a:schemeClr val="tx1"/>
                </a:solidFill>
                <a:latin typeface="宋体" panose="02010600030101010101" pitchFamily="2" charset="-122"/>
                <a:ea typeface="宋体" panose="02010600030101010101" pitchFamily="2" charset="-122"/>
              </a:rPr>
              <a:t>受损坏的影响</a:t>
            </a:r>
            <a:r>
              <a:rPr lang="en-US" altLang="zh-CN" sz="1600" b="1" dirty="0">
                <a:solidFill>
                  <a:schemeClr val="tx1"/>
                </a:solidFill>
                <a:latin typeface="宋体" panose="02010600030101010101" pitchFamily="2" charset="-122"/>
                <a:ea typeface="宋体" panose="02010600030101010101" pitchFamily="2" charset="-122"/>
              </a:rPr>
              <a:t>】</a:t>
            </a:r>
            <a:endParaRPr lang="zh-CN" altLang="en-US" sz="1600" b="1" dirty="0">
              <a:solidFill>
                <a:schemeClr val="tx1"/>
              </a:solidFill>
              <a:latin typeface="宋体" panose="02010600030101010101" pitchFamily="2" charset="-122"/>
              <a:ea typeface="宋体" panose="02010600030101010101" pitchFamily="2" charset="-122"/>
            </a:endParaRPr>
          </a:p>
        </p:txBody>
      </p:sp>
      <p:sp>
        <p:nvSpPr>
          <p:cNvPr id="59" name="流程图: 或者 58">
            <a:extLst>
              <a:ext uri="{FF2B5EF4-FFF2-40B4-BE49-F238E27FC236}">
                <a16:creationId xmlns:a16="http://schemas.microsoft.com/office/drawing/2014/main" id="{E1E4D8E2-2983-4287-B271-AAC1482E547D}"/>
              </a:ext>
            </a:extLst>
          </p:cNvPr>
          <p:cNvSpPr/>
          <p:nvPr/>
        </p:nvSpPr>
        <p:spPr>
          <a:xfrm>
            <a:off x="5475387" y="2194291"/>
            <a:ext cx="441649" cy="454090"/>
          </a:xfrm>
          <a:prstGeom prst="flowChartOr">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0" name="连接符: 肘形 59">
            <a:extLst>
              <a:ext uri="{FF2B5EF4-FFF2-40B4-BE49-F238E27FC236}">
                <a16:creationId xmlns:a16="http://schemas.microsoft.com/office/drawing/2014/main" id="{644566CF-1AEB-485D-92B7-41DE3CB8B629}"/>
              </a:ext>
            </a:extLst>
          </p:cNvPr>
          <p:cNvCxnSpPr>
            <a:endCxn id="59" idx="2"/>
          </p:cNvCxnSpPr>
          <p:nvPr/>
        </p:nvCxnSpPr>
        <p:spPr>
          <a:xfrm flipV="1">
            <a:off x="4057133" y="2421336"/>
            <a:ext cx="1418254" cy="2674776"/>
          </a:xfrm>
          <a:prstGeom prst="bentConnector3">
            <a:avLst/>
          </a:prstGeom>
          <a:ln w="12700">
            <a:tailEnd type="triangle"/>
          </a:ln>
        </p:spPr>
        <p:style>
          <a:lnRef idx="1">
            <a:schemeClr val="dk1"/>
          </a:lnRef>
          <a:fillRef idx="0">
            <a:schemeClr val="dk1"/>
          </a:fillRef>
          <a:effectRef idx="0">
            <a:schemeClr val="dk1"/>
          </a:effectRef>
          <a:fontRef idx="minor">
            <a:schemeClr val="tx1"/>
          </a:fontRef>
        </p:style>
      </p:cxnSp>
      <p:cxnSp>
        <p:nvCxnSpPr>
          <p:cNvPr id="61" name="直接箭头连接符 60">
            <a:extLst>
              <a:ext uri="{FF2B5EF4-FFF2-40B4-BE49-F238E27FC236}">
                <a16:creationId xmlns:a16="http://schemas.microsoft.com/office/drawing/2014/main" id="{36AB5B42-BFD4-4E79-AA44-02E267A73677}"/>
              </a:ext>
            </a:extLst>
          </p:cNvPr>
          <p:cNvCxnSpPr>
            <a:cxnSpLocks/>
            <a:stCxn id="56" idx="0"/>
            <a:endCxn id="57" idx="2"/>
          </p:cNvCxnSpPr>
          <p:nvPr/>
        </p:nvCxnSpPr>
        <p:spPr>
          <a:xfrm flipH="1" flipV="1">
            <a:off x="5689990" y="4004430"/>
            <a:ext cx="1" cy="777551"/>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62" name="直接箭头连接符 61">
            <a:extLst>
              <a:ext uri="{FF2B5EF4-FFF2-40B4-BE49-F238E27FC236}">
                <a16:creationId xmlns:a16="http://schemas.microsoft.com/office/drawing/2014/main" id="{BEB48B10-0AB8-484F-9FA9-1DA15D574D99}"/>
              </a:ext>
            </a:extLst>
          </p:cNvPr>
          <p:cNvCxnSpPr>
            <a:stCxn id="57" idx="0"/>
            <a:endCxn id="59" idx="4"/>
          </p:cNvCxnSpPr>
          <p:nvPr/>
        </p:nvCxnSpPr>
        <p:spPr>
          <a:xfrm flipV="1">
            <a:off x="5689990" y="2648381"/>
            <a:ext cx="6222" cy="727788"/>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63" name="直接箭头连接符 62">
            <a:extLst>
              <a:ext uri="{FF2B5EF4-FFF2-40B4-BE49-F238E27FC236}">
                <a16:creationId xmlns:a16="http://schemas.microsoft.com/office/drawing/2014/main" id="{EA7B69A0-A877-47D0-A9E7-97363455BF0D}"/>
              </a:ext>
            </a:extLst>
          </p:cNvPr>
          <p:cNvCxnSpPr>
            <a:cxnSpLocks/>
            <a:stCxn id="59" idx="0"/>
            <a:endCxn id="58" idx="2"/>
          </p:cNvCxnSpPr>
          <p:nvPr/>
        </p:nvCxnSpPr>
        <p:spPr>
          <a:xfrm flipV="1">
            <a:off x="5696212" y="1544258"/>
            <a:ext cx="8787" cy="650033"/>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64" name="矩形 63">
            <a:extLst>
              <a:ext uri="{FF2B5EF4-FFF2-40B4-BE49-F238E27FC236}">
                <a16:creationId xmlns:a16="http://schemas.microsoft.com/office/drawing/2014/main" id="{1D7483E8-E670-4B60-A8CB-E307B1CB625D}"/>
              </a:ext>
            </a:extLst>
          </p:cNvPr>
          <p:cNvSpPr/>
          <p:nvPr/>
        </p:nvSpPr>
        <p:spPr>
          <a:xfrm>
            <a:off x="7186421" y="4781981"/>
            <a:ext cx="1418252" cy="628261"/>
          </a:xfrm>
          <a:prstGeom prst="rect">
            <a:avLst/>
          </a:prstGeom>
          <a:blipFill>
            <a:blip r:embed="rId3"/>
            <a:tile tx="0" ty="0" sx="100000" sy="100000" flip="none" algn="tl"/>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chemeClr val="tx1"/>
                </a:solidFill>
                <a:latin typeface="宋体" panose="02010600030101010101" pitchFamily="2" charset="-122"/>
                <a:ea typeface="宋体" panose="02010600030101010101" pitchFamily="2" charset="-122"/>
              </a:rPr>
              <a:t>密文分组</a:t>
            </a:r>
            <a:r>
              <a:rPr lang="en-US" altLang="zh-CN" sz="1200" b="1" dirty="0">
                <a:solidFill>
                  <a:schemeClr val="tx1"/>
                </a:solidFill>
                <a:latin typeface="宋体" panose="02010600030101010101" pitchFamily="2" charset="-122"/>
                <a:ea typeface="宋体" panose="02010600030101010101" pitchFamily="2" charset="-122"/>
              </a:rPr>
              <a:t>3</a:t>
            </a:r>
          </a:p>
          <a:p>
            <a:pPr algn="ctr"/>
            <a:r>
              <a:rPr lang="en-US" altLang="zh-CN" sz="1200" b="1" dirty="0">
                <a:solidFill>
                  <a:schemeClr val="tx1"/>
                </a:solidFill>
                <a:latin typeface="宋体" panose="02010600030101010101" pitchFamily="2" charset="-122"/>
                <a:ea typeface="宋体" panose="02010600030101010101" pitchFamily="2" charset="-122"/>
              </a:rPr>
              <a:t>【</a:t>
            </a:r>
            <a:r>
              <a:rPr lang="zh-CN" altLang="en-US" sz="1200" b="1" dirty="0">
                <a:solidFill>
                  <a:schemeClr val="tx1"/>
                </a:solidFill>
                <a:latin typeface="宋体" panose="02010600030101010101" pitchFamily="2" charset="-122"/>
                <a:ea typeface="宋体" panose="02010600030101010101" pitchFamily="2" charset="-122"/>
              </a:rPr>
              <a:t>受损坏的影响</a:t>
            </a:r>
            <a:r>
              <a:rPr lang="en-US" altLang="zh-CN" sz="1200" b="1" dirty="0">
                <a:solidFill>
                  <a:schemeClr val="tx1"/>
                </a:solidFill>
                <a:latin typeface="宋体" panose="02010600030101010101" pitchFamily="2" charset="-122"/>
                <a:ea typeface="宋体" panose="02010600030101010101" pitchFamily="2" charset="-122"/>
              </a:rPr>
              <a:t>】</a:t>
            </a:r>
            <a:endParaRPr lang="zh-CN" altLang="en-US" sz="1200" b="1" dirty="0">
              <a:solidFill>
                <a:schemeClr val="tx1"/>
              </a:solidFill>
              <a:latin typeface="宋体" panose="02010600030101010101" pitchFamily="2" charset="-122"/>
              <a:ea typeface="宋体" panose="02010600030101010101" pitchFamily="2" charset="-122"/>
            </a:endParaRPr>
          </a:p>
        </p:txBody>
      </p:sp>
      <p:sp>
        <p:nvSpPr>
          <p:cNvPr id="65" name="流程图: 终止 64">
            <a:extLst>
              <a:ext uri="{FF2B5EF4-FFF2-40B4-BE49-F238E27FC236}">
                <a16:creationId xmlns:a16="http://schemas.microsoft.com/office/drawing/2014/main" id="{DD818B8F-CED3-4258-BE56-2FECC06C01FB}"/>
              </a:ext>
            </a:extLst>
          </p:cNvPr>
          <p:cNvSpPr/>
          <p:nvPr/>
        </p:nvSpPr>
        <p:spPr>
          <a:xfrm>
            <a:off x="7363279" y="3376169"/>
            <a:ext cx="1063690" cy="628261"/>
          </a:xfrm>
          <a:prstGeom prst="flowChartTerminator">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宋体" panose="02010600030101010101" pitchFamily="2" charset="-122"/>
                <a:ea typeface="宋体" panose="02010600030101010101" pitchFamily="2" charset="-122"/>
              </a:rPr>
              <a:t>解密</a:t>
            </a:r>
          </a:p>
        </p:txBody>
      </p:sp>
      <p:sp>
        <p:nvSpPr>
          <p:cNvPr id="66" name="矩形 65">
            <a:extLst>
              <a:ext uri="{FF2B5EF4-FFF2-40B4-BE49-F238E27FC236}">
                <a16:creationId xmlns:a16="http://schemas.microsoft.com/office/drawing/2014/main" id="{62495D7D-2B5B-49CB-9F3B-B91807DDA44E}"/>
              </a:ext>
            </a:extLst>
          </p:cNvPr>
          <p:cNvSpPr/>
          <p:nvPr/>
        </p:nvSpPr>
        <p:spPr>
          <a:xfrm>
            <a:off x="7036325" y="915997"/>
            <a:ext cx="1709651" cy="628261"/>
          </a:xfrm>
          <a:prstGeom prst="rect">
            <a:avLst/>
          </a:prstGeom>
          <a:blipFill>
            <a:blip r:embed="rId3"/>
            <a:tile tx="0" ty="0" sx="100000" sy="100000" flip="none" algn="tl"/>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solidFill>
                <a:latin typeface="宋体" panose="02010600030101010101" pitchFamily="2" charset="-122"/>
                <a:ea typeface="宋体" panose="02010600030101010101" pitchFamily="2" charset="-122"/>
              </a:rPr>
              <a:t>明文分组</a:t>
            </a:r>
            <a:r>
              <a:rPr lang="en-US" altLang="zh-CN" sz="1600" b="1" dirty="0">
                <a:solidFill>
                  <a:schemeClr val="tx1"/>
                </a:solidFill>
                <a:latin typeface="宋体" panose="02010600030101010101" pitchFamily="2" charset="-122"/>
                <a:ea typeface="宋体" panose="02010600030101010101" pitchFamily="2" charset="-122"/>
              </a:rPr>
              <a:t>3</a:t>
            </a:r>
            <a:endParaRPr lang="zh-CN" altLang="en-US" sz="1600" b="1" dirty="0">
              <a:solidFill>
                <a:schemeClr val="tx1"/>
              </a:solidFill>
              <a:latin typeface="宋体" panose="02010600030101010101" pitchFamily="2" charset="-122"/>
              <a:ea typeface="宋体" panose="02010600030101010101" pitchFamily="2" charset="-122"/>
            </a:endParaRPr>
          </a:p>
          <a:p>
            <a:pPr algn="ctr"/>
            <a:r>
              <a:rPr lang="en-US" altLang="zh-CN" sz="1600" b="1" dirty="0">
                <a:solidFill>
                  <a:schemeClr val="tx1"/>
                </a:solidFill>
                <a:latin typeface="宋体" panose="02010600030101010101" pitchFamily="2" charset="-122"/>
                <a:ea typeface="宋体" panose="02010600030101010101" pitchFamily="2" charset="-122"/>
              </a:rPr>
              <a:t>【</a:t>
            </a:r>
            <a:r>
              <a:rPr lang="zh-CN" altLang="en-US" sz="1600" b="1" dirty="0">
                <a:solidFill>
                  <a:schemeClr val="tx1"/>
                </a:solidFill>
                <a:latin typeface="宋体" panose="02010600030101010101" pitchFamily="2" charset="-122"/>
                <a:ea typeface="宋体" panose="02010600030101010101" pitchFamily="2" charset="-122"/>
              </a:rPr>
              <a:t>受损坏的影响</a:t>
            </a:r>
            <a:r>
              <a:rPr lang="en-US" altLang="zh-CN" sz="1600" b="1" dirty="0">
                <a:solidFill>
                  <a:schemeClr val="tx1"/>
                </a:solidFill>
                <a:latin typeface="宋体" panose="02010600030101010101" pitchFamily="2" charset="-122"/>
                <a:ea typeface="宋体" panose="02010600030101010101" pitchFamily="2" charset="-122"/>
              </a:rPr>
              <a:t>】</a:t>
            </a:r>
            <a:endParaRPr lang="zh-CN" altLang="en-US" sz="1600" b="1" dirty="0">
              <a:solidFill>
                <a:schemeClr val="tx1"/>
              </a:solidFill>
              <a:latin typeface="宋体" panose="02010600030101010101" pitchFamily="2" charset="-122"/>
              <a:ea typeface="宋体" panose="02010600030101010101" pitchFamily="2" charset="-122"/>
            </a:endParaRPr>
          </a:p>
        </p:txBody>
      </p:sp>
      <p:sp>
        <p:nvSpPr>
          <p:cNvPr id="67" name="流程图: 或者 66">
            <a:extLst>
              <a:ext uri="{FF2B5EF4-FFF2-40B4-BE49-F238E27FC236}">
                <a16:creationId xmlns:a16="http://schemas.microsoft.com/office/drawing/2014/main" id="{27285088-9E7D-4A0E-9B7D-15F121559EE3}"/>
              </a:ext>
            </a:extLst>
          </p:cNvPr>
          <p:cNvSpPr/>
          <p:nvPr/>
        </p:nvSpPr>
        <p:spPr>
          <a:xfrm>
            <a:off x="7680521" y="2194291"/>
            <a:ext cx="441649" cy="454090"/>
          </a:xfrm>
          <a:prstGeom prst="flowChartOr">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8" name="连接符: 肘形 67">
            <a:extLst>
              <a:ext uri="{FF2B5EF4-FFF2-40B4-BE49-F238E27FC236}">
                <a16:creationId xmlns:a16="http://schemas.microsoft.com/office/drawing/2014/main" id="{6A4CD28E-35D4-43E7-92DB-76670B344E8D}"/>
              </a:ext>
            </a:extLst>
          </p:cNvPr>
          <p:cNvCxnSpPr>
            <a:endCxn id="67" idx="2"/>
          </p:cNvCxnSpPr>
          <p:nvPr/>
        </p:nvCxnSpPr>
        <p:spPr>
          <a:xfrm flipV="1">
            <a:off x="6262267" y="2421336"/>
            <a:ext cx="1418254" cy="2674776"/>
          </a:xfrm>
          <a:prstGeom prst="bentConnector3">
            <a:avLst/>
          </a:prstGeom>
          <a:ln w="12700">
            <a:tailEnd type="triangle"/>
          </a:ln>
        </p:spPr>
        <p:style>
          <a:lnRef idx="1">
            <a:schemeClr val="dk1"/>
          </a:lnRef>
          <a:fillRef idx="0">
            <a:schemeClr val="dk1"/>
          </a:fillRef>
          <a:effectRef idx="0">
            <a:schemeClr val="dk1"/>
          </a:effectRef>
          <a:fontRef idx="minor">
            <a:schemeClr val="tx1"/>
          </a:fontRef>
        </p:style>
      </p:cxnSp>
      <p:cxnSp>
        <p:nvCxnSpPr>
          <p:cNvPr id="69" name="直接箭头连接符 68">
            <a:extLst>
              <a:ext uri="{FF2B5EF4-FFF2-40B4-BE49-F238E27FC236}">
                <a16:creationId xmlns:a16="http://schemas.microsoft.com/office/drawing/2014/main" id="{22C41CB0-9785-4CBA-8C6E-F4E9A294A382}"/>
              </a:ext>
            </a:extLst>
          </p:cNvPr>
          <p:cNvCxnSpPr>
            <a:cxnSpLocks/>
            <a:stCxn id="64" idx="0"/>
            <a:endCxn id="65" idx="2"/>
          </p:cNvCxnSpPr>
          <p:nvPr/>
        </p:nvCxnSpPr>
        <p:spPr>
          <a:xfrm flipH="1" flipV="1">
            <a:off x="7895124" y="4004430"/>
            <a:ext cx="423" cy="777551"/>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70" name="直接箭头连接符 69">
            <a:extLst>
              <a:ext uri="{FF2B5EF4-FFF2-40B4-BE49-F238E27FC236}">
                <a16:creationId xmlns:a16="http://schemas.microsoft.com/office/drawing/2014/main" id="{F41F1458-F5CB-45E4-B5E2-DE94086A2E26}"/>
              </a:ext>
            </a:extLst>
          </p:cNvPr>
          <p:cNvCxnSpPr>
            <a:stCxn id="65" idx="0"/>
            <a:endCxn id="67" idx="4"/>
          </p:cNvCxnSpPr>
          <p:nvPr/>
        </p:nvCxnSpPr>
        <p:spPr>
          <a:xfrm flipV="1">
            <a:off x="7895124" y="2648381"/>
            <a:ext cx="6222" cy="727788"/>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71" name="直接箭头连接符 70">
            <a:extLst>
              <a:ext uri="{FF2B5EF4-FFF2-40B4-BE49-F238E27FC236}">
                <a16:creationId xmlns:a16="http://schemas.microsoft.com/office/drawing/2014/main" id="{F76A4913-E171-4E31-9534-F417B973C32D}"/>
              </a:ext>
            </a:extLst>
          </p:cNvPr>
          <p:cNvCxnSpPr>
            <a:cxnSpLocks/>
            <a:stCxn id="67" idx="0"/>
            <a:endCxn id="66" idx="2"/>
          </p:cNvCxnSpPr>
          <p:nvPr/>
        </p:nvCxnSpPr>
        <p:spPr>
          <a:xfrm flipH="1" flipV="1">
            <a:off x="7891151" y="1544258"/>
            <a:ext cx="10195" cy="650033"/>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72" name="矩形 71">
            <a:extLst>
              <a:ext uri="{FF2B5EF4-FFF2-40B4-BE49-F238E27FC236}">
                <a16:creationId xmlns:a16="http://schemas.microsoft.com/office/drawing/2014/main" id="{01F66732-048E-4C32-BB0C-932B0B48DF3E}"/>
              </a:ext>
            </a:extLst>
          </p:cNvPr>
          <p:cNvSpPr/>
          <p:nvPr/>
        </p:nvSpPr>
        <p:spPr>
          <a:xfrm>
            <a:off x="9415849" y="4781981"/>
            <a:ext cx="1377222" cy="628261"/>
          </a:xfrm>
          <a:prstGeom prst="rect">
            <a:avLst/>
          </a:prstGeom>
          <a:blipFill>
            <a:blip r:embed="rId3"/>
            <a:tile tx="0" ty="0" sx="100000" sy="100000" flip="none" algn="tl"/>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chemeClr val="tx1"/>
                </a:solidFill>
                <a:latin typeface="宋体" panose="02010600030101010101" pitchFamily="2" charset="-122"/>
                <a:ea typeface="宋体" panose="02010600030101010101" pitchFamily="2" charset="-122"/>
              </a:rPr>
              <a:t>密文分组</a:t>
            </a:r>
            <a:r>
              <a:rPr lang="en-US" altLang="zh-CN" sz="1200" b="1" dirty="0">
                <a:solidFill>
                  <a:schemeClr val="tx1"/>
                </a:solidFill>
                <a:latin typeface="宋体" panose="02010600030101010101" pitchFamily="2" charset="-122"/>
                <a:ea typeface="宋体" panose="02010600030101010101" pitchFamily="2" charset="-122"/>
              </a:rPr>
              <a:t>4</a:t>
            </a:r>
          </a:p>
          <a:p>
            <a:pPr algn="ctr"/>
            <a:r>
              <a:rPr lang="en-US" altLang="zh-CN" sz="1200" b="1" dirty="0">
                <a:solidFill>
                  <a:schemeClr val="tx1"/>
                </a:solidFill>
                <a:latin typeface="宋体" panose="02010600030101010101" pitchFamily="2" charset="-122"/>
                <a:ea typeface="宋体" panose="02010600030101010101" pitchFamily="2" charset="-122"/>
              </a:rPr>
              <a:t>【</a:t>
            </a:r>
            <a:r>
              <a:rPr lang="zh-CN" altLang="en-US" sz="1200" b="1" dirty="0">
                <a:solidFill>
                  <a:schemeClr val="tx1"/>
                </a:solidFill>
                <a:latin typeface="宋体" panose="02010600030101010101" pitchFamily="2" charset="-122"/>
                <a:ea typeface="宋体" panose="02010600030101010101" pitchFamily="2" charset="-122"/>
              </a:rPr>
              <a:t>受损坏的影响</a:t>
            </a:r>
            <a:r>
              <a:rPr lang="en-US" altLang="zh-CN" sz="1200" b="1" dirty="0">
                <a:solidFill>
                  <a:schemeClr val="tx1"/>
                </a:solidFill>
                <a:latin typeface="宋体" panose="02010600030101010101" pitchFamily="2" charset="-122"/>
                <a:ea typeface="宋体" panose="02010600030101010101" pitchFamily="2" charset="-122"/>
              </a:rPr>
              <a:t>】</a:t>
            </a:r>
            <a:endParaRPr lang="zh-CN" altLang="en-US" sz="1200" b="1" dirty="0">
              <a:solidFill>
                <a:schemeClr val="tx1"/>
              </a:solidFill>
              <a:latin typeface="宋体" panose="02010600030101010101" pitchFamily="2" charset="-122"/>
              <a:ea typeface="宋体" panose="02010600030101010101" pitchFamily="2" charset="-122"/>
            </a:endParaRPr>
          </a:p>
        </p:txBody>
      </p:sp>
      <p:sp>
        <p:nvSpPr>
          <p:cNvPr id="73" name="流程图: 终止 72">
            <a:extLst>
              <a:ext uri="{FF2B5EF4-FFF2-40B4-BE49-F238E27FC236}">
                <a16:creationId xmlns:a16="http://schemas.microsoft.com/office/drawing/2014/main" id="{5D46E933-7F9B-4646-B36A-A69AE3E8FDFB}"/>
              </a:ext>
            </a:extLst>
          </p:cNvPr>
          <p:cNvSpPr/>
          <p:nvPr/>
        </p:nvSpPr>
        <p:spPr>
          <a:xfrm>
            <a:off x="9560467" y="3376169"/>
            <a:ext cx="1063690" cy="628261"/>
          </a:xfrm>
          <a:prstGeom prst="flowChartTerminator">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宋体" panose="02010600030101010101" pitchFamily="2" charset="-122"/>
                <a:ea typeface="宋体" panose="02010600030101010101" pitchFamily="2" charset="-122"/>
              </a:rPr>
              <a:t>解密</a:t>
            </a:r>
          </a:p>
        </p:txBody>
      </p:sp>
      <p:sp>
        <p:nvSpPr>
          <p:cNvPr id="74" name="矩形 73">
            <a:extLst>
              <a:ext uri="{FF2B5EF4-FFF2-40B4-BE49-F238E27FC236}">
                <a16:creationId xmlns:a16="http://schemas.microsoft.com/office/drawing/2014/main" id="{4880C7C1-70B8-45D4-9F43-ED0898F2AA77}"/>
              </a:ext>
            </a:extLst>
          </p:cNvPr>
          <p:cNvSpPr/>
          <p:nvPr/>
        </p:nvSpPr>
        <p:spPr>
          <a:xfrm>
            <a:off x="9336833" y="915997"/>
            <a:ext cx="1505337" cy="628261"/>
          </a:xfrm>
          <a:prstGeom prst="rect">
            <a:avLst/>
          </a:prstGeom>
          <a:blipFill>
            <a:blip r:embed="rId3"/>
            <a:tile tx="0" ty="0" sx="100000" sy="100000" flip="none" algn="tl"/>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tx1"/>
                </a:solidFill>
                <a:latin typeface="宋体" panose="02010600030101010101" pitchFamily="2" charset="-122"/>
                <a:ea typeface="宋体" panose="02010600030101010101" pitchFamily="2" charset="-122"/>
              </a:rPr>
              <a:t>明文分组</a:t>
            </a:r>
            <a:r>
              <a:rPr lang="en-US" altLang="zh-CN" sz="1400" b="1" dirty="0">
                <a:solidFill>
                  <a:schemeClr val="tx1"/>
                </a:solidFill>
                <a:latin typeface="宋体" panose="02010600030101010101" pitchFamily="2" charset="-122"/>
                <a:ea typeface="宋体" panose="02010600030101010101" pitchFamily="2" charset="-122"/>
              </a:rPr>
              <a:t>4</a:t>
            </a:r>
            <a:endParaRPr lang="zh-CN" altLang="en-US" sz="1400" b="1" dirty="0">
              <a:solidFill>
                <a:schemeClr val="tx1"/>
              </a:solidFill>
              <a:latin typeface="宋体" panose="02010600030101010101" pitchFamily="2" charset="-122"/>
              <a:ea typeface="宋体" panose="02010600030101010101" pitchFamily="2" charset="-122"/>
            </a:endParaRPr>
          </a:p>
          <a:p>
            <a:pPr algn="ctr"/>
            <a:r>
              <a:rPr lang="en-US" altLang="zh-CN" sz="1400" b="1" dirty="0">
                <a:solidFill>
                  <a:schemeClr val="tx1"/>
                </a:solidFill>
                <a:latin typeface="宋体" panose="02010600030101010101" pitchFamily="2" charset="-122"/>
                <a:ea typeface="宋体" panose="02010600030101010101" pitchFamily="2" charset="-122"/>
              </a:rPr>
              <a:t>【</a:t>
            </a:r>
            <a:r>
              <a:rPr lang="zh-CN" altLang="en-US" sz="1400" b="1" dirty="0">
                <a:solidFill>
                  <a:schemeClr val="tx1"/>
                </a:solidFill>
                <a:latin typeface="宋体" panose="02010600030101010101" pitchFamily="2" charset="-122"/>
                <a:ea typeface="宋体" panose="02010600030101010101" pitchFamily="2" charset="-122"/>
              </a:rPr>
              <a:t>受损坏的影响</a:t>
            </a:r>
            <a:r>
              <a:rPr lang="en-US" altLang="zh-CN" sz="1400" b="1" dirty="0">
                <a:solidFill>
                  <a:schemeClr val="tx1"/>
                </a:solidFill>
                <a:latin typeface="宋体" panose="02010600030101010101" pitchFamily="2" charset="-122"/>
                <a:ea typeface="宋体" panose="02010600030101010101" pitchFamily="2" charset="-122"/>
              </a:rPr>
              <a:t>】</a:t>
            </a:r>
            <a:endParaRPr lang="zh-CN" altLang="en-US" sz="1400" b="1" dirty="0">
              <a:solidFill>
                <a:schemeClr val="tx1"/>
              </a:solidFill>
              <a:latin typeface="宋体" panose="02010600030101010101" pitchFamily="2" charset="-122"/>
              <a:ea typeface="宋体" panose="02010600030101010101" pitchFamily="2" charset="-122"/>
            </a:endParaRPr>
          </a:p>
        </p:txBody>
      </p:sp>
      <p:sp>
        <p:nvSpPr>
          <p:cNvPr id="75" name="流程图: 或者 74">
            <a:extLst>
              <a:ext uri="{FF2B5EF4-FFF2-40B4-BE49-F238E27FC236}">
                <a16:creationId xmlns:a16="http://schemas.microsoft.com/office/drawing/2014/main" id="{5716306A-AE7A-476C-B4C3-F1BE7FC6EB7E}"/>
              </a:ext>
            </a:extLst>
          </p:cNvPr>
          <p:cNvSpPr/>
          <p:nvPr/>
        </p:nvSpPr>
        <p:spPr>
          <a:xfrm>
            <a:off x="9877709" y="2194291"/>
            <a:ext cx="441649" cy="454090"/>
          </a:xfrm>
          <a:prstGeom prst="flowChartOr">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6" name="连接符: 肘形 75">
            <a:extLst>
              <a:ext uri="{FF2B5EF4-FFF2-40B4-BE49-F238E27FC236}">
                <a16:creationId xmlns:a16="http://schemas.microsoft.com/office/drawing/2014/main" id="{CAC2B1B3-DE97-47B8-9E9D-EA65964A3E0F}"/>
              </a:ext>
            </a:extLst>
          </p:cNvPr>
          <p:cNvCxnSpPr>
            <a:cxnSpLocks/>
            <a:stCxn id="64" idx="3"/>
            <a:endCxn id="75" idx="2"/>
          </p:cNvCxnSpPr>
          <p:nvPr/>
        </p:nvCxnSpPr>
        <p:spPr>
          <a:xfrm flipV="1">
            <a:off x="8604673" y="2421336"/>
            <a:ext cx="1273036" cy="2674776"/>
          </a:xfrm>
          <a:prstGeom prst="bentConnector3">
            <a:avLst/>
          </a:prstGeom>
          <a:ln w="12700">
            <a:tailEnd type="triangle"/>
          </a:ln>
        </p:spPr>
        <p:style>
          <a:lnRef idx="1">
            <a:schemeClr val="dk1"/>
          </a:lnRef>
          <a:fillRef idx="0">
            <a:schemeClr val="dk1"/>
          </a:fillRef>
          <a:effectRef idx="0">
            <a:schemeClr val="dk1"/>
          </a:effectRef>
          <a:fontRef idx="minor">
            <a:schemeClr val="tx1"/>
          </a:fontRef>
        </p:style>
      </p:cxnSp>
      <p:cxnSp>
        <p:nvCxnSpPr>
          <p:cNvPr id="77" name="直接箭头连接符 76">
            <a:extLst>
              <a:ext uri="{FF2B5EF4-FFF2-40B4-BE49-F238E27FC236}">
                <a16:creationId xmlns:a16="http://schemas.microsoft.com/office/drawing/2014/main" id="{0206FB35-6BD6-41DF-9C5B-98A3FD404A8A}"/>
              </a:ext>
            </a:extLst>
          </p:cNvPr>
          <p:cNvCxnSpPr>
            <a:cxnSpLocks/>
            <a:stCxn id="72" idx="0"/>
            <a:endCxn id="73" idx="2"/>
          </p:cNvCxnSpPr>
          <p:nvPr/>
        </p:nvCxnSpPr>
        <p:spPr>
          <a:xfrm flipH="1" flipV="1">
            <a:off x="10092312" y="4004430"/>
            <a:ext cx="12148" cy="777551"/>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78" name="直接箭头连接符 77">
            <a:extLst>
              <a:ext uri="{FF2B5EF4-FFF2-40B4-BE49-F238E27FC236}">
                <a16:creationId xmlns:a16="http://schemas.microsoft.com/office/drawing/2014/main" id="{0E21AA8A-641B-4112-B5A9-E038954E1157}"/>
              </a:ext>
            </a:extLst>
          </p:cNvPr>
          <p:cNvCxnSpPr>
            <a:stCxn id="73" idx="0"/>
            <a:endCxn id="75" idx="4"/>
          </p:cNvCxnSpPr>
          <p:nvPr/>
        </p:nvCxnSpPr>
        <p:spPr>
          <a:xfrm flipV="1">
            <a:off x="10092312" y="2648381"/>
            <a:ext cx="6222" cy="727788"/>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79" name="直接箭头连接符 78">
            <a:extLst>
              <a:ext uri="{FF2B5EF4-FFF2-40B4-BE49-F238E27FC236}">
                <a16:creationId xmlns:a16="http://schemas.microsoft.com/office/drawing/2014/main" id="{F778E193-A4CA-4BA4-82B9-5B3A69266586}"/>
              </a:ext>
            </a:extLst>
          </p:cNvPr>
          <p:cNvCxnSpPr>
            <a:cxnSpLocks/>
            <a:stCxn id="75" idx="0"/>
            <a:endCxn id="74" idx="2"/>
          </p:cNvCxnSpPr>
          <p:nvPr/>
        </p:nvCxnSpPr>
        <p:spPr>
          <a:xfrm flipH="1" flipV="1">
            <a:off x="10089502" y="1544258"/>
            <a:ext cx="9032" cy="650033"/>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80" name="文本框 79">
            <a:extLst>
              <a:ext uri="{FF2B5EF4-FFF2-40B4-BE49-F238E27FC236}">
                <a16:creationId xmlns:a16="http://schemas.microsoft.com/office/drawing/2014/main" id="{D6000A94-5DC3-41FA-9C94-7B3051FFCABF}"/>
              </a:ext>
            </a:extLst>
          </p:cNvPr>
          <p:cNvSpPr txBox="1"/>
          <p:nvPr/>
        </p:nvSpPr>
        <p:spPr>
          <a:xfrm>
            <a:off x="3822357" y="2194291"/>
            <a:ext cx="678149" cy="369332"/>
          </a:xfrm>
          <a:prstGeom prst="rect">
            <a:avLst/>
          </a:prstGeom>
          <a:noFill/>
        </p:spPr>
        <p:txBody>
          <a:bodyPr wrap="square" rtlCol="0">
            <a:spAutoFit/>
          </a:bodyPr>
          <a:lstStyle/>
          <a:p>
            <a:r>
              <a:rPr lang="en-US" altLang="zh-CN" b="1" dirty="0">
                <a:latin typeface="宋体" panose="02010600030101010101" pitchFamily="2" charset="-122"/>
                <a:ea typeface="宋体" panose="02010600030101010101" pitchFamily="2" charset="-122"/>
              </a:rPr>
              <a:t>XOR</a:t>
            </a:r>
            <a:endParaRPr lang="zh-CN" altLang="en-US" b="1" dirty="0">
              <a:latin typeface="宋体" panose="02010600030101010101" pitchFamily="2" charset="-122"/>
              <a:ea typeface="宋体" panose="02010600030101010101" pitchFamily="2" charset="-122"/>
            </a:endParaRPr>
          </a:p>
        </p:txBody>
      </p:sp>
      <p:sp>
        <p:nvSpPr>
          <p:cNvPr id="81" name="文本框 80">
            <a:extLst>
              <a:ext uri="{FF2B5EF4-FFF2-40B4-BE49-F238E27FC236}">
                <a16:creationId xmlns:a16="http://schemas.microsoft.com/office/drawing/2014/main" id="{B0C6EF5E-00EE-480B-881F-2121397ADABB}"/>
              </a:ext>
            </a:extLst>
          </p:cNvPr>
          <p:cNvSpPr txBox="1"/>
          <p:nvPr/>
        </p:nvSpPr>
        <p:spPr>
          <a:xfrm>
            <a:off x="5995296" y="2190503"/>
            <a:ext cx="678149" cy="369332"/>
          </a:xfrm>
          <a:prstGeom prst="rect">
            <a:avLst/>
          </a:prstGeom>
          <a:noFill/>
        </p:spPr>
        <p:txBody>
          <a:bodyPr wrap="square" rtlCol="0">
            <a:spAutoFit/>
          </a:bodyPr>
          <a:lstStyle/>
          <a:p>
            <a:r>
              <a:rPr lang="en-US" altLang="zh-CN" b="1" dirty="0">
                <a:latin typeface="宋体" panose="02010600030101010101" pitchFamily="2" charset="-122"/>
                <a:ea typeface="宋体" panose="02010600030101010101" pitchFamily="2" charset="-122"/>
              </a:rPr>
              <a:t>XOR</a:t>
            </a:r>
            <a:endParaRPr lang="zh-CN" altLang="en-US" b="1" dirty="0">
              <a:latin typeface="宋体" panose="02010600030101010101" pitchFamily="2" charset="-122"/>
              <a:ea typeface="宋体" panose="02010600030101010101" pitchFamily="2" charset="-122"/>
            </a:endParaRPr>
          </a:p>
        </p:txBody>
      </p:sp>
      <p:sp>
        <p:nvSpPr>
          <p:cNvPr id="82" name="文本框 81">
            <a:extLst>
              <a:ext uri="{FF2B5EF4-FFF2-40B4-BE49-F238E27FC236}">
                <a16:creationId xmlns:a16="http://schemas.microsoft.com/office/drawing/2014/main" id="{35558C6C-F220-4275-A076-C3E60007CAA5}"/>
              </a:ext>
            </a:extLst>
          </p:cNvPr>
          <p:cNvSpPr txBox="1"/>
          <p:nvPr/>
        </p:nvSpPr>
        <p:spPr>
          <a:xfrm>
            <a:off x="8176536" y="2194291"/>
            <a:ext cx="678149" cy="369332"/>
          </a:xfrm>
          <a:prstGeom prst="rect">
            <a:avLst/>
          </a:prstGeom>
          <a:noFill/>
        </p:spPr>
        <p:txBody>
          <a:bodyPr wrap="square" rtlCol="0">
            <a:spAutoFit/>
          </a:bodyPr>
          <a:lstStyle/>
          <a:p>
            <a:r>
              <a:rPr lang="en-US" altLang="zh-CN" b="1" dirty="0">
                <a:latin typeface="宋体" panose="02010600030101010101" pitchFamily="2" charset="-122"/>
                <a:ea typeface="宋体" panose="02010600030101010101" pitchFamily="2" charset="-122"/>
              </a:rPr>
              <a:t>XOR</a:t>
            </a:r>
            <a:endParaRPr lang="zh-CN" altLang="en-US" b="1" dirty="0">
              <a:latin typeface="宋体" panose="02010600030101010101" pitchFamily="2" charset="-122"/>
              <a:ea typeface="宋体" panose="02010600030101010101" pitchFamily="2" charset="-122"/>
            </a:endParaRPr>
          </a:p>
        </p:txBody>
      </p:sp>
      <p:sp>
        <p:nvSpPr>
          <p:cNvPr id="83" name="文本框 82">
            <a:extLst>
              <a:ext uri="{FF2B5EF4-FFF2-40B4-BE49-F238E27FC236}">
                <a16:creationId xmlns:a16="http://schemas.microsoft.com/office/drawing/2014/main" id="{9BEE17B2-186D-4FF7-8F06-E6FD4AA2EF61}"/>
              </a:ext>
            </a:extLst>
          </p:cNvPr>
          <p:cNvSpPr txBox="1"/>
          <p:nvPr/>
        </p:nvSpPr>
        <p:spPr>
          <a:xfrm>
            <a:off x="10367503" y="2181004"/>
            <a:ext cx="678149" cy="369332"/>
          </a:xfrm>
          <a:prstGeom prst="rect">
            <a:avLst/>
          </a:prstGeom>
          <a:noFill/>
        </p:spPr>
        <p:txBody>
          <a:bodyPr wrap="square" rtlCol="0">
            <a:spAutoFit/>
          </a:bodyPr>
          <a:lstStyle/>
          <a:p>
            <a:r>
              <a:rPr lang="en-US" altLang="zh-CN" b="1" dirty="0">
                <a:latin typeface="宋体" panose="02010600030101010101" pitchFamily="2" charset="-122"/>
                <a:ea typeface="宋体" panose="02010600030101010101" pitchFamily="2" charset="-122"/>
              </a:rPr>
              <a:t>XOR</a:t>
            </a:r>
            <a:endParaRPr lang="zh-CN" altLang="en-US" b="1" dirty="0">
              <a:latin typeface="宋体" panose="02010600030101010101" pitchFamily="2" charset="-122"/>
              <a:ea typeface="宋体" panose="02010600030101010101" pitchFamily="2" charset="-122"/>
            </a:endParaRPr>
          </a:p>
        </p:txBody>
      </p:sp>
      <p:sp>
        <p:nvSpPr>
          <p:cNvPr id="84" name="矩形 83">
            <a:extLst>
              <a:ext uri="{FF2B5EF4-FFF2-40B4-BE49-F238E27FC236}">
                <a16:creationId xmlns:a16="http://schemas.microsoft.com/office/drawing/2014/main" id="{98279C97-FCBD-4BF2-98CF-744FA5BD1A1F}"/>
              </a:ext>
            </a:extLst>
          </p:cNvPr>
          <p:cNvSpPr/>
          <p:nvPr/>
        </p:nvSpPr>
        <p:spPr>
          <a:xfrm>
            <a:off x="2776151" y="4604951"/>
            <a:ext cx="8204879" cy="945251"/>
          </a:xfrm>
          <a:prstGeom prst="rect">
            <a:avLst/>
          </a:prstGeom>
          <a:noFill/>
          <a:ln>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矩形 84">
            <a:extLst>
              <a:ext uri="{FF2B5EF4-FFF2-40B4-BE49-F238E27FC236}">
                <a16:creationId xmlns:a16="http://schemas.microsoft.com/office/drawing/2014/main" id="{77460B52-1F3D-47AD-ACEB-4611F6E9869D}"/>
              </a:ext>
            </a:extLst>
          </p:cNvPr>
          <p:cNvSpPr/>
          <p:nvPr/>
        </p:nvSpPr>
        <p:spPr>
          <a:xfrm>
            <a:off x="2681416" y="776415"/>
            <a:ext cx="8204879" cy="945251"/>
          </a:xfrm>
          <a:prstGeom prst="rect">
            <a:avLst/>
          </a:prstGeom>
          <a:noFill/>
          <a:ln>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文本框 85">
            <a:extLst>
              <a:ext uri="{FF2B5EF4-FFF2-40B4-BE49-F238E27FC236}">
                <a16:creationId xmlns:a16="http://schemas.microsoft.com/office/drawing/2014/main" id="{2C9A880D-B217-4F0E-BAFF-D48DB5602E54}"/>
              </a:ext>
            </a:extLst>
          </p:cNvPr>
          <p:cNvSpPr txBox="1"/>
          <p:nvPr/>
        </p:nvSpPr>
        <p:spPr>
          <a:xfrm>
            <a:off x="10965998" y="1078172"/>
            <a:ext cx="678149" cy="369332"/>
          </a:xfrm>
          <a:prstGeom prst="rect">
            <a:avLst/>
          </a:prstGeom>
          <a:noFill/>
        </p:spPr>
        <p:txBody>
          <a:bodyPr wrap="square" rtlCol="0">
            <a:spAutoFit/>
          </a:bodyPr>
          <a:lstStyle/>
          <a:p>
            <a:r>
              <a:rPr lang="zh-CN" altLang="en-US" b="1" dirty="0">
                <a:latin typeface="宋体" panose="02010600030101010101" pitchFamily="2" charset="-122"/>
                <a:ea typeface="宋体" panose="02010600030101010101" pitchFamily="2" charset="-122"/>
              </a:rPr>
              <a:t>明文</a:t>
            </a:r>
          </a:p>
        </p:txBody>
      </p:sp>
      <p:sp>
        <p:nvSpPr>
          <p:cNvPr id="87" name="文本框 86">
            <a:extLst>
              <a:ext uri="{FF2B5EF4-FFF2-40B4-BE49-F238E27FC236}">
                <a16:creationId xmlns:a16="http://schemas.microsoft.com/office/drawing/2014/main" id="{A049BC03-A810-4369-B343-3C50029DA621}"/>
              </a:ext>
            </a:extLst>
          </p:cNvPr>
          <p:cNvSpPr txBox="1"/>
          <p:nvPr/>
        </p:nvSpPr>
        <p:spPr>
          <a:xfrm>
            <a:off x="11045652" y="4801146"/>
            <a:ext cx="678149" cy="369332"/>
          </a:xfrm>
          <a:prstGeom prst="rect">
            <a:avLst/>
          </a:prstGeom>
          <a:noFill/>
        </p:spPr>
        <p:txBody>
          <a:bodyPr wrap="square" rtlCol="0">
            <a:spAutoFit/>
          </a:bodyPr>
          <a:lstStyle/>
          <a:p>
            <a:r>
              <a:rPr lang="zh-CN" altLang="en-US" b="1" dirty="0">
                <a:latin typeface="宋体" panose="02010600030101010101" pitchFamily="2" charset="-122"/>
                <a:ea typeface="宋体" panose="02010600030101010101" pitchFamily="2" charset="-122"/>
              </a:rPr>
              <a:t>密文</a:t>
            </a:r>
          </a:p>
        </p:txBody>
      </p:sp>
    </p:spTree>
    <p:extLst>
      <p:ext uri="{BB962C8B-B14F-4D97-AF65-F5344CB8AC3E}">
        <p14:creationId xmlns:p14="http://schemas.microsoft.com/office/powerpoint/2010/main" val="2459712606"/>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0697BC-8EEA-413A-AE24-E0EDD6D94C6D}"/>
              </a:ext>
            </a:extLst>
          </p:cNvPr>
          <p:cNvSpPr>
            <a:spLocks noGrp="1"/>
          </p:cNvSpPr>
          <p:nvPr>
            <p:ph type="title"/>
          </p:nvPr>
        </p:nvSpPr>
        <p:spPr/>
        <p:txBody>
          <a:bodyPr/>
          <a:lstStyle/>
          <a:p>
            <a:r>
              <a:rPr lang="en-US" altLang="zh-CN" sz="3600" spc="-30" dirty="0">
                <a:latin typeface="Times New Roman"/>
                <a:cs typeface="Times New Roman"/>
              </a:rPr>
              <a:t>CBC</a:t>
            </a:r>
            <a:r>
              <a:rPr lang="zh-CN" altLang="en-US" sz="3600" spc="-15" dirty="0"/>
              <a:t>模式的特点</a:t>
            </a:r>
            <a:endParaRPr lang="zh-CN" altLang="en-US" dirty="0"/>
          </a:p>
        </p:txBody>
      </p:sp>
      <p:sp>
        <p:nvSpPr>
          <p:cNvPr id="3" name="内容占位符 2">
            <a:extLst>
              <a:ext uri="{FF2B5EF4-FFF2-40B4-BE49-F238E27FC236}">
                <a16:creationId xmlns:a16="http://schemas.microsoft.com/office/drawing/2014/main" id="{83C559C6-D1F7-4DD0-B8D9-8ACC1FD7C3B0}"/>
              </a:ext>
            </a:extLst>
          </p:cNvPr>
          <p:cNvSpPr>
            <a:spLocks noGrp="1"/>
          </p:cNvSpPr>
          <p:nvPr>
            <p:ph idx="1"/>
          </p:nvPr>
        </p:nvSpPr>
        <p:spPr>
          <a:xfrm>
            <a:off x="406400" y="1219200"/>
            <a:ext cx="11176000" cy="4724400"/>
          </a:xfrm>
        </p:spPr>
        <p:txBody>
          <a:bodyPr/>
          <a:lstStyle/>
          <a:p>
            <a:r>
              <a:rPr lang="zh-CN" altLang="en-US" dirty="0">
                <a:solidFill>
                  <a:srgbClr val="7030A0"/>
                </a:solidFill>
              </a:rPr>
              <a:t>明文块的统计特性得到了隐蔽</a:t>
            </a:r>
          </a:p>
          <a:p>
            <a:pPr lvl="1"/>
            <a:r>
              <a:rPr lang="zh-CN" altLang="en-US" dirty="0"/>
              <a:t>由于在</a:t>
            </a:r>
            <a:r>
              <a:rPr lang="en-US" altLang="zh-CN" dirty="0"/>
              <a:t>CBC</a:t>
            </a:r>
            <a:r>
              <a:rPr lang="zh-CN" altLang="en-US" dirty="0"/>
              <a:t>模式中，各密文块不仅与当前明文块有关，而且还与以前的明文块及初始化向量有关，从而使明文的统计规律在密文中得到了较好的隐藏</a:t>
            </a:r>
          </a:p>
          <a:p>
            <a:r>
              <a:rPr lang="zh-CN" altLang="en-US" dirty="0">
                <a:solidFill>
                  <a:srgbClr val="0070C0"/>
                </a:solidFill>
              </a:rPr>
              <a:t>具有有限的</a:t>
            </a:r>
            <a:r>
              <a:rPr lang="en-US" altLang="zh-CN" dirty="0">
                <a:solidFill>
                  <a:srgbClr val="0070C0"/>
                </a:solidFill>
              </a:rPr>
              <a:t>(</a:t>
            </a:r>
            <a:r>
              <a:rPr lang="zh-CN" altLang="en-US" dirty="0">
                <a:solidFill>
                  <a:srgbClr val="0070C0"/>
                </a:solidFill>
              </a:rPr>
              <a:t>两步</a:t>
            </a:r>
            <a:r>
              <a:rPr lang="en-US" altLang="zh-CN" dirty="0">
                <a:solidFill>
                  <a:srgbClr val="0070C0"/>
                </a:solidFill>
              </a:rPr>
              <a:t>)</a:t>
            </a:r>
            <a:r>
              <a:rPr lang="zh-CN" altLang="en-US" dirty="0">
                <a:solidFill>
                  <a:srgbClr val="0070C0"/>
                </a:solidFill>
              </a:rPr>
              <a:t>错误传播特性</a:t>
            </a:r>
          </a:p>
          <a:p>
            <a:pPr lvl="1"/>
            <a:r>
              <a:rPr lang="zh-CN" altLang="en-US" dirty="0"/>
              <a:t>一个密文块的错误将导致两个密文块不能正确解密</a:t>
            </a:r>
          </a:p>
          <a:p>
            <a:r>
              <a:rPr lang="zh-CN" altLang="en-US" dirty="0">
                <a:solidFill>
                  <a:srgbClr val="00B0F0"/>
                </a:solidFill>
              </a:rPr>
              <a:t>具有自同步功能</a:t>
            </a:r>
          </a:p>
          <a:p>
            <a:pPr lvl="1"/>
            <a:r>
              <a:rPr lang="zh-CN" altLang="en-US" dirty="0"/>
              <a:t>密文出现丢块和错块不影响后续密文块的解密</a:t>
            </a:r>
            <a:r>
              <a:rPr lang="en-US" altLang="zh-CN" dirty="0"/>
              <a:t>.</a:t>
            </a:r>
            <a:r>
              <a:rPr lang="zh-CN" altLang="en-US" dirty="0"/>
              <a:t>若从第</a:t>
            </a:r>
            <a:r>
              <a:rPr lang="en-US" altLang="zh-CN" dirty="0"/>
              <a:t>t</a:t>
            </a:r>
            <a:r>
              <a:rPr lang="zh-CN" altLang="en-US" dirty="0"/>
              <a:t>块起密文块正确</a:t>
            </a:r>
            <a:r>
              <a:rPr lang="en-US" altLang="zh-CN" dirty="0"/>
              <a:t>,</a:t>
            </a:r>
            <a:r>
              <a:rPr lang="zh-CN" altLang="en-US" dirty="0"/>
              <a:t>则第</a:t>
            </a:r>
            <a:r>
              <a:rPr lang="en-US" altLang="zh-CN" dirty="0"/>
              <a:t>t+1</a:t>
            </a:r>
            <a:r>
              <a:rPr lang="zh-CN" altLang="en-US" dirty="0"/>
              <a:t>个明文块就能正确求出</a:t>
            </a:r>
          </a:p>
          <a:p>
            <a:endParaRPr lang="zh-CN" altLang="en-US" dirty="0"/>
          </a:p>
        </p:txBody>
      </p:sp>
      <p:sp>
        <p:nvSpPr>
          <p:cNvPr id="4" name="日期占位符 3">
            <a:extLst>
              <a:ext uri="{FF2B5EF4-FFF2-40B4-BE49-F238E27FC236}">
                <a16:creationId xmlns:a16="http://schemas.microsoft.com/office/drawing/2014/main" id="{AE9C1E7C-E09D-41F3-BA4B-F2359325D549}"/>
              </a:ext>
            </a:extLst>
          </p:cNvPr>
          <p:cNvSpPr>
            <a:spLocks noGrp="1"/>
          </p:cNvSpPr>
          <p:nvPr>
            <p:ph type="dt" sz="half" idx="10"/>
          </p:nvPr>
        </p:nvSpPr>
        <p:spPr/>
        <p:txBody>
          <a:bodyPr/>
          <a:lstStyle/>
          <a:p>
            <a:pPr>
              <a:defRPr/>
            </a:pPr>
            <a:fld id="{BFF41D55-CB41-4850-B0AC-125636BC8087}" type="datetime1">
              <a:rPr lang="zh-CN" altLang="en-US" smtClean="0"/>
              <a:pPr>
                <a:defRPr/>
              </a:pPr>
              <a:t>2024/4/7</a:t>
            </a:fld>
            <a:endParaRPr lang="en-US" altLang="zh-CN"/>
          </a:p>
        </p:txBody>
      </p:sp>
      <p:sp>
        <p:nvSpPr>
          <p:cNvPr id="5" name="灯片编号占位符 4">
            <a:extLst>
              <a:ext uri="{FF2B5EF4-FFF2-40B4-BE49-F238E27FC236}">
                <a16:creationId xmlns:a16="http://schemas.microsoft.com/office/drawing/2014/main" id="{D28A315E-454B-4DC3-BE57-342CC081948C}"/>
              </a:ext>
            </a:extLst>
          </p:cNvPr>
          <p:cNvSpPr>
            <a:spLocks noGrp="1"/>
          </p:cNvSpPr>
          <p:nvPr>
            <p:ph type="sldNum" sz="quarter" idx="11"/>
          </p:nvPr>
        </p:nvSpPr>
        <p:spPr/>
        <p:txBody>
          <a:bodyPr/>
          <a:lstStyle/>
          <a:p>
            <a:fld id="{A420A89F-6092-44FA-AA4D-72ED0B6A316D}" type="slidenum">
              <a:rPr lang="en-US" altLang="zh-CN" smtClean="0"/>
              <a:pPr/>
              <a:t>19</a:t>
            </a:fld>
            <a:endParaRPr lang="en-US" altLang="zh-CN"/>
          </a:p>
        </p:txBody>
      </p:sp>
    </p:spTree>
    <p:extLst>
      <p:ext uri="{BB962C8B-B14F-4D97-AF65-F5344CB8AC3E}">
        <p14:creationId xmlns:p14="http://schemas.microsoft.com/office/powerpoint/2010/main" val="2500478077"/>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pPr eaLnBrk="1" hangingPunct="1"/>
            <a:r>
              <a:rPr lang="zh-CN" altLang="en-US" dirty="0">
                <a:ea typeface="宋体" panose="02010600030101010101" pitchFamily="2" charset="-122"/>
              </a:rPr>
              <a:t>本讲内容</a:t>
            </a:r>
          </a:p>
        </p:txBody>
      </p:sp>
      <p:sp>
        <p:nvSpPr>
          <p:cNvPr id="23555" name="日期占位符 3"/>
          <p:cNvSpPr>
            <a:spLocks noGrp="1"/>
          </p:cNvSpPr>
          <p:nvPr>
            <p:ph type="dt" sz="quarter" idx="10"/>
          </p:nvPr>
        </p:nvSpPr>
        <p:spPr>
          <a:noFill/>
        </p:spPr>
        <p:txBody>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ClrTx/>
              <a:buFontTx/>
              <a:buNone/>
            </a:pPr>
            <a:fld id="{B6B555C8-5335-4BBB-9AFF-4A69C2834DEF}" type="datetime1">
              <a:rPr lang="zh-CN" altLang="en-US" sz="1000">
                <a:latin typeface="Arial" panose="020B0604020202020204" pitchFamily="34" charset="0"/>
                <a:ea typeface="宋体" panose="02010600030101010101" pitchFamily="2" charset="-122"/>
              </a:rPr>
              <a:pPr eaLnBrk="1" hangingPunct="1">
                <a:spcBef>
                  <a:spcPct val="0"/>
                </a:spcBef>
                <a:buClrTx/>
                <a:buFontTx/>
                <a:buNone/>
              </a:pPr>
              <a:t>2024/4/7</a:t>
            </a:fld>
            <a:endParaRPr lang="en-US" altLang="zh-CN" sz="1000">
              <a:latin typeface="Arial" panose="020B0604020202020204" pitchFamily="34" charset="0"/>
              <a:ea typeface="宋体" panose="02010600030101010101" pitchFamily="2" charset="-122"/>
            </a:endParaRPr>
          </a:p>
        </p:txBody>
      </p:sp>
      <p:sp>
        <p:nvSpPr>
          <p:cNvPr id="23556" name="灯片编号占位符 5"/>
          <p:cNvSpPr>
            <a:spLocks noGrp="1"/>
          </p:cNvSpPr>
          <p:nvPr>
            <p:ph type="sldNum" sz="quarter" idx="11"/>
          </p:nvPr>
        </p:nvSpPr>
        <p:spPr>
          <a:noFill/>
        </p:spPr>
        <p:txBody>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ClrTx/>
              <a:buFontTx/>
              <a:buNone/>
            </a:pPr>
            <a:fld id="{DFD6A350-0D94-4EB5-BB4B-5D03023DA696}" type="slidenum">
              <a:rPr lang="en-US" altLang="zh-CN" sz="1000" b="0">
                <a:latin typeface="Arial" panose="020B0604020202020204" pitchFamily="34" charset="0"/>
                <a:ea typeface="宋体" panose="02010600030101010101" pitchFamily="2" charset="-122"/>
              </a:rPr>
              <a:pPr eaLnBrk="1" hangingPunct="1">
                <a:spcBef>
                  <a:spcPct val="0"/>
                </a:spcBef>
                <a:buClrTx/>
                <a:buFontTx/>
                <a:buNone/>
              </a:pPr>
              <a:t>2</a:t>
            </a:fld>
            <a:endParaRPr lang="en-US" altLang="zh-CN" sz="1000" b="0">
              <a:latin typeface="Arial" panose="020B0604020202020204" pitchFamily="34" charset="0"/>
              <a:ea typeface="宋体" panose="02010600030101010101" pitchFamily="2" charset="-122"/>
            </a:endParaRPr>
          </a:p>
        </p:txBody>
      </p:sp>
      <p:sp>
        <p:nvSpPr>
          <p:cNvPr id="17411" name="AutoShape 3"/>
          <p:cNvSpPr>
            <a:spLocks noChangeArrowheads="1"/>
          </p:cNvSpPr>
          <p:nvPr/>
        </p:nvSpPr>
        <p:spPr bwMode="gray">
          <a:xfrm>
            <a:off x="4038600" y="2176463"/>
            <a:ext cx="4343400" cy="457200"/>
          </a:xfrm>
          <a:prstGeom prst="roundRect">
            <a:avLst>
              <a:gd name="adj" fmla="val 16667"/>
            </a:avLst>
          </a:prstGeom>
          <a:gradFill rotWithShape="1">
            <a:gsLst>
              <a:gs pos="0">
                <a:schemeClr val="accent2"/>
              </a:gs>
              <a:gs pos="50000">
                <a:schemeClr val="accent2">
                  <a:gamma/>
                  <a:tint val="21176"/>
                  <a:invGamma/>
                </a:schemeClr>
              </a:gs>
              <a:gs pos="100000">
                <a:schemeClr val="accent2"/>
              </a:gs>
            </a:gsLst>
            <a:lin ang="5400000" scaled="1"/>
          </a:gradFill>
          <a:ln w="12700" algn="ctr">
            <a:solidFill>
              <a:srgbClr val="FEFEFE"/>
            </a:solidFill>
            <a:round/>
            <a:headEnd/>
            <a:tailEnd/>
          </a:ln>
          <a:effectLst/>
          <a:extLst>
            <a:ext uri="{AF507438-7753-43E0-B8FC-AC1667EBCBE1}">
              <a14:hiddenEffects xmlns:a14="http://schemas.microsoft.com/office/drawing/2010/main">
                <a:effectLst>
                  <a:outerShdw dist="99190" dir="2388334" algn="ctr" rotWithShape="0">
                    <a:srgbClr val="333333">
                      <a:alpha val="50000"/>
                    </a:srgbClr>
                  </a:outerShdw>
                </a:effectLst>
              </a14:hiddenEffects>
            </a:ext>
          </a:extLst>
        </p:spPr>
        <p:txBody>
          <a:bodyPr wrap="none" anchor="ctr"/>
          <a:lstStyle/>
          <a:p>
            <a:pPr>
              <a:defRPr/>
            </a:pPr>
            <a:endParaRPr lang="zh-CN" altLang="en-US"/>
          </a:p>
        </p:txBody>
      </p:sp>
      <p:sp>
        <p:nvSpPr>
          <p:cNvPr id="23558" name="AutoShape 4"/>
          <p:cNvSpPr>
            <a:spLocks noChangeArrowheads="1"/>
          </p:cNvSpPr>
          <p:nvPr/>
        </p:nvSpPr>
        <p:spPr bwMode="gray">
          <a:xfrm>
            <a:off x="3657600" y="2057400"/>
            <a:ext cx="685800" cy="685800"/>
          </a:xfrm>
          <a:prstGeom prst="diamond">
            <a:avLst/>
          </a:prstGeom>
          <a:solidFill>
            <a:schemeClr val="accent2"/>
          </a:solidFill>
          <a:ln w="25400" algn="ctr">
            <a:solidFill>
              <a:srgbClr val="FEFEFE"/>
            </a:solidFill>
            <a:miter lim="800000"/>
            <a:headEnd/>
            <a:tailEnd/>
          </a:ln>
          <a:effectLst/>
          <a:extLst>
            <a:ext uri="{AF507438-7753-43E0-B8FC-AC1667EBCBE1}">
              <a14:hiddenEffects xmlns:a14="http://schemas.microsoft.com/office/drawing/2010/main">
                <a:effectLst>
                  <a:outerShdw dist="63500" dir="2212194" algn="ctr" rotWithShape="0">
                    <a:srgbClr val="333333">
                      <a:alpha val="50000"/>
                    </a:srgbClr>
                  </a:outerShdw>
                </a:effectLst>
              </a14:hiddenEffects>
            </a:ext>
          </a:extLst>
        </p:spPr>
        <p:txBody>
          <a:bodyPr wrap="none" anchor="ct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ClrTx/>
              <a:buFontTx/>
              <a:buNone/>
            </a:pPr>
            <a:endParaRPr lang="zh-CN" altLang="en-US" sz="1800" b="0">
              <a:latin typeface="Arial" panose="020B0604020202020204" pitchFamily="34" charset="0"/>
              <a:ea typeface="宋体" panose="02010600030101010101" pitchFamily="2" charset="-122"/>
            </a:endParaRPr>
          </a:p>
        </p:txBody>
      </p:sp>
      <p:sp>
        <p:nvSpPr>
          <p:cNvPr id="23559" name="Text Box 5"/>
          <p:cNvSpPr txBox="1">
            <a:spLocks noChangeArrowheads="1"/>
          </p:cNvSpPr>
          <p:nvPr/>
        </p:nvSpPr>
        <p:spPr bwMode="gray">
          <a:xfrm>
            <a:off x="4267200" y="2209800"/>
            <a:ext cx="3429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algn="ctr">
              <a:spcBef>
                <a:spcPct val="0"/>
              </a:spcBef>
              <a:buClrTx/>
              <a:buFontTx/>
              <a:buNone/>
            </a:pPr>
            <a:r>
              <a:rPr lang="zh-CN" altLang="en-US" sz="2400" dirty="0">
                <a:solidFill>
                  <a:srgbClr val="080808"/>
                </a:solidFill>
                <a:latin typeface="Arial" panose="020B0604020202020204" pitchFamily="34" charset="0"/>
                <a:ea typeface="宋体" panose="02010600030101010101" pitchFamily="2" charset="-122"/>
              </a:rPr>
              <a:t>随机数与伪随机数</a:t>
            </a:r>
            <a:endParaRPr lang="en-US" altLang="zh-CN" sz="2400" dirty="0">
              <a:solidFill>
                <a:srgbClr val="080808"/>
              </a:solidFill>
              <a:latin typeface="Arial" panose="020B0604020202020204" pitchFamily="34" charset="0"/>
              <a:ea typeface="宋体" panose="02010600030101010101" pitchFamily="2" charset="-122"/>
            </a:endParaRPr>
          </a:p>
        </p:txBody>
      </p:sp>
      <p:sp>
        <p:nvSpPr>
          <p:cNvPr id="23560" name="Text Box 6"/>
          <p:cNvSpPr txBox="1">
            <a:spLocks noChangeArrowheads="1"/>
          </p:cNvSpPr>
          <p:nvPr/>
        </p:nvSpPr>
        <p:spPr bwMode="gray">
          <a:xfrm>
            <a:off x="3811588" y="2155825"/>
            <a:ext cx="3540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algn="ctr">
              <a:spcBef>
                <a:spcPct val="0"/>
              </a:spcBef>
              <a:buClrTx/>
              <a:buFontTx/>
              <a:buNone/>
            </a:pPr>
            <a:r>
              <a:rPr lang="en-US" altLang="zh-CN" sz="2400" b="0" dirty="0">
                <a:solidFill>
                  <a:srgbClr val="FEFEFE"/>
                </a:solidFill>
                <a:latin typeface="Arial" panose="020B0604020202020204" pitchFamily="34" charset="0"/>
                <a:ea typeface="宋体" panose="02010600030101010101" pitchFamily="2" charset="-122"/>
              </a:rPr>
              <a:t>1</a:t>
            </a:r>
          </a:p>
        </p:txBody>
      </p:sp>
      <p:sp>
        <p:nvSpPr>
          <p:cNvPr id="17415" name="AutoShape 7"/>
          <p:cNvSpPr>
            <a:spLocks noChangeArrowheads="1"/>
          </p:cNvSpPr>
          <p:nvPr/>
        </p:nvSpPr>
        <p:spPr bwMode="gray">
          <a:xfrm>
            <a:off x="4038600" y="3014663"/>
            <a:ext cx="4343400" cy="457200"/>
          </a:xfrm>
          <a:prstGeom prst="roundRect">
            <a:avLst>
              <a:gd name="adj" fmla="val 16667"/>
            </a:avLst>
          </a:prstGeom>
          <a:gradFill rotWithShape="1">
            <a:gsLst>
              <a:gs pos="0">
                <a:schemeClr val="accent1"/>
              </a:gs>
              <a:gs pos="50000">
                <a:schemeClr val="accent1">
                  <a:gamma/>
                  <a:tint val="21176"/>
                  <a:invGamma/>
                </a:schemeClr>
              </a:gs>
              <a:gs pos="100000">
                <a:schemeClr val="accent1"/>
              </a:gs>
            </a:gsLst>
            <a:lin ang="5400000" scaled="1"/>
          </a:gradFill>
          <a:ln w="12700" algn="ctr">
            <a:solidFill>
              <a:srgbClr val="FEFEFE"/>
            </a:solidFill>
            <a:round/>
            <a:headEnd/>
            <a:tailEnd/>
          </a:ln>
          <a:effectLst/>
          <a:extLst>
            <a:ext uri="{AF507438-7753-43E0-B8FC-AC1667EBCBE1}">
              <a14:hiddenEffects xmlns:a14="http://schemas.microsoft.com/office/drawing/2010/main">
                <a:effectLst>
                  <a:outerShdw dist="99190" dir="2388334" algn="ctr" rotWithShape="0">
                    <a:srgbClr val="333333">
                      <a:alpha val="50000"/>
                    </a:srgbClr>
                  </a:outerShdw>
                </a:effectLst>
              </a14:hiddenEffects>
            </a:ext>
          </a:extLst>
        </p:spPr>
        <p:txBody>
          <a:bodyPr wrap="none" anchor="ctr"/>
          <a:lstStyle/>
          <a:p>
            <a:pPr>
              <a:defRPr/>
            </a:pPr>
            <a:endParaRPr lang="zh-CN" altLang="en-US"/>
          </a:p>
        </p:txBody>
      </p:sp>
      <p:sp>
        <p:nvSpPr>
          <p:cNvPr id="23562" name="AutoShape 8"/>
          <p:cNvSpPr>
            <a:spLocks noChangeArrowheads="1"/>
          </p:cNvSpPr>
          <p:nvPr/>
        </p:nvSpPr>
        <p:spPr bwMode="gray">
          <a:xfrm>
            <a:off x="3657600" y="2895600"/>
            <a:ext cx="685800" cy="685800"/>
          </a:xfrm>
          <a:prstGeom prst="diamond">
            <a:avLst/>
          </a:prstGeom>
          <a:solidFill>
            <a:schemeClr val="accent1"/>
          </a:solidFill>
          <a:ln w="25400" algn="ctr">
            <a:solidFill>
              <a:srgbClr val="FEFEFE"/>
            </a:solidFill>
            <a:miter lim="800000"/>
            <a:headEnd/>
            <a:tailEnd/>
          </a:ln>
          <a:effectLst/>
          <a:extLst>
            <a:ext uri="{AF507438-7753-43E0-B8FC-AC1667EBCBE1}">
              <a14:hiddenEffects xmlns:a14="http://schemas.microsoft.com/office/drawing/2010/main">
                <a:effectLst>
                  <a:outerShdw dist="63500" dir="2212194" algn="ctr" rotWithShape="0">
                    <a:srgbClr val="333333">
                      <a:alpha val="50000"/>
                    </a:srgbClr>
                  </a:outerShdw>
                </a:effectLst>
              </a14:hiddenEffects>
            </a:ext>
          </a:extLst>
        </p:spPr>
        <p:txBody>
          <a:bodyPr wrap="none" anchor="ct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ClrTx/>
              <a:buFontTx/>
              <a:buNone/>
            </a:pPr>
            <a:endParaRPr lang="zh-CN" altLang="en-US" sz="1800" b="0">
              <a:latin typeface="Arial" panose="020B0604020202020204" pitchFamily="34" charset="0"/>
              <a:ea typeface="宋体" panose="02010600030101010101" pitchFamily="2" charset="-122"/>
            </a:endParaRPr>
          </a:p>
        </p:txBody>
      </p:sp>
      <p:sp>
        <p:nvSpPr>
          <p:cNvPr id="23563" name="Text Box 9"/>
          <p:cNvSpPr txBox="1">
            <a:spLocks noChangeArrowheads="1"/>
          </p:cNvSpPr>
          <p:nvPr/>
        </p:nvSpPr>
        <p:spPr bwMode="gray">
          <a:xfrm>
            <a:off x="4267200" y="3048000"/>
            <a:ext cx="34290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algn="ctr">
              <a:spcBef>
                <a:spcPct val="0"/>
              </a:spcBef>
              <a:buClrTx/>
              <a:buNone/>
            </a:pPr>
            <a:r>
              <a:rPr lang="zh-CN" altLang="en-US" sz="2400" dirty="0">
                <a:solidFill>
                  <a:srgbClr val="080808"/>
                </a:solidFill>
                <a:latin typeface="Arial" panose="020B0604020202020204" pitchFamily="34" charset="0"/>
                <a:ea typeface="宋体" panose="02010600030101010101" pitchFamily="2" charset="-122"/>
              </a:rPr>
              <a:t>分组密码的工作模式</a:t>
            </a:r>
          </a:p>
        </p:txBody>
      </p:sp>
      <p:sp>
        <p:nvSpPr>
          <p:cNvPr id="23564" name="Text Box 10"/>
          <p:cNvSpPr txBox="1">
            <a:spLocks noChangeArrowheads="1"/>
          </p:cNvSpPr>
          <p:nvPr/>
        </p:nvSpPr>
        <p:spPr bwMode="gray">
          <a:xfrm>
            <a:off x="3811588" y="2994025"/>
            <a:ext cx="3540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algn="ctr">
              <a:spcBef>
                <a:spcPct val="0"/>
              </a:spcBef>
              <a:buClrTx/>
              <a:buFontTx/>
              <a:buNone/>
            </a:pPr>
            <a:r>
              <a:rPr lang="en-US" altLang="zh-CN" sz="2400" b="0">
                <a:solidFill>
                  <a:srgbClr val="FEFEFE"/>
                </a:solidFill>
                <a:latin typeface="Arial" panose="020B0604020202020204" pitchFamily="34" charset="0"/>
                <a:ea typeface="宋体" panose="02010600030101010101" pitchFamily="2" charset="-122"/>
              </a:rPr>
              <a:t>2</a:t>
            </a:r>
          </a:p>
        </p:txBody>
      </p:sp>
      <p:sp>
        <p:nvSpPr>
          <p:cNvPr id="17419" name="AutoShape 11"/>
          <p:cNvSpPr>
            <a:spLocks noChangeArrowheads="1"/>
          </p:cNvSpPr>
          <p:nvPr/>
        </p:nvSpPr>
        <p:spPr bwMode="gray">
          <a:xfrm>
            <a:off x="4038600" y="3852863"/>
            <a:ext cx="4343400" cy="457200"/>
          </a:xfrm>
          <a:prstGeom prst="roundRect">
            <a:avLst>
              <a:gd name="adj" fmla="val 16667"/>
            </a:avLst>
          </a:prstGeom>
          <a:gradFill rotWithShape="1">
            <a:gsLst>
              <a:gs pos="0">
                <a:schemeClr val="hlink"/>
              </a:gs>
              <a:gs pos="50000">
                <a:schemeClr val="hlink">
                  <a:gamma/>
                  <a:tint val="21176"/>
                  <a:invGamma/>
                </a:schemeClr>
              </a:gs>
              <a:gs pos="100000">
                <a:schemeClr val="hlink"/>
              </a:gs>
            </a:gsLst>
            <a:lin ang="5400000" scaled="1"/>
          </a:gradFill>
          <a:ln w="12700" algn="ctr">
            <a:solidFill>
              <a:srgbClr val="FEFEFE"/>
            </a:solidFill>
            <a:round/>
            <a:headEnd/>
            <a:tailEnd/>
          </a:ln>
          <a:effectLst/>
          <a:extLst>
            <a:ext uri="{AF507438-7753-43E0-B8FC-AC1667EBCBE1}">
              <a14:hiddenEffects xmlns:a14="http://schemas.microsoft.com/office/drawing/2010/main">
                <a:effectLst>
                  <a:outerShdw dist="99190" dir="2388334" algn="ctr" rotWithShape="0">
                    <a:srgbClr val="333333">
                      <a:alpha val="50000"/>
                    </a:srgbClr>
                  </a:outerShdw>
                </a:effectLst>
              </a14:hiddenEffects>
            </a:ext>
          </a:extLst>
        </p:spPr>
        <p:txBody>
          <a:bodyPr wrap="none" anchor="ctr"/>
          <a:lstStyle/>
          <a:p>
            <a:pPr>
              <a:defRPr/>
            </a:pPr>
            <a:endParaRPr lang="zh-CN" altLang="en-US"/>
          </a:p>
        </p:txBody>
      </p:sp>
      <p:sp>
        <p:nvSpPr>
          <p:cNvPr id="23566" name="AutoShape 12"/>
          <p:cNvSpPr>
            <a:spLocks noChangeArrowheads="1"/>
          </p:cNvSpPr>
          <p:nvPr/>
        </p:nvSpPr>
        <p:spPr bwMode="gray">
          <a:xfrm>
            <a:off x="3657600" y="3733800"/>
            <a:ext cx="685800" cy="685800"/>
          </a:xfrm>
          <a:prstGeom prst="diamond">
            <a:avLst/>
          </a:prstGeom>
          <a:solidFill>
            <a:schemeClr val="hlink"/>
          </a:solidFill>
          <a:ln w="25400" algn="ctr">
            <a:solidFill>
              <a:srgbClr val="FEFEFE"/>
            </a:solidFill>
            <a:miter lim="800000"/>
            <a:headEnd/>
            <a:tailEnd/>
          </a:ln>
          <a:effectLst/>
          <a:extLst>
            <a:ext uri="{AF507438-7753-43E0-B8FC-AC1667EBCBE1}">
              <a14:hiddenEffects xmlns:a14="http://schemas.microsoft.com/office/drawing/2010/main">
                <a:effectLst>
                  <a:outerShdw dist="63500" dir="2212194" algn="ctr" rotWithShape="0">
                    <a:srgbClr val="333333">
                      <a:alpha val="50000"/>
                    </a:srgbClr>
                  </a:outerShdw>
                </a:effectLst>
              </a14:hiddenEffects>
            </a:ext>
          </a:extLst>
        </p:spPr>
        <p:txBody>
          <a:bodyPr wrap="none" anchor="ct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ClrTx/>
              <a:buFontTx/>
              <a:buNone/>
            </a:pPr>
            <a:endParaRPr lang="zh-CN" altLang="en-US" sz="1800" b="0">
              <a:latin typeface="Arial" panose="020B0604020202020204" pitchFamily="34" charset="0"/>
              <a:ea typeface="宋体" panose="02010600030101010101" pitchFamily="2" charset="-122"/>
            </a:endParaRPr>
          </a:p>
        </p:txBody>
      </p:sp>
      <p:sp>
        <p:nvSpPr>
          <p:cNvPr id="23567" name="Text Box 13"/>
          <p:cNvSpPr txBox="1">
            <a:spLocks noChangeArrowheads="1"/>
          </p:cNvSpPr>
          <p:nvPr/>
        </p:nvSpPr>
        <p:spPr bwMode="gray">
          <a:xfrm>
            <a:off x="4570412" y="3886200"/>
            <a:ext cx="3429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algn="ctr">
              <a:spcBef>
                <a:spcPct val="0"/>
              </a:spcBef>
              <a:buClrTx/>
              <a:buFontTx/>
              <a:buNone/>
            </a:pPr>
            <a:r>
              <a:rPr lang="en-US" altLang="zh-CN" sz="2400" dirty="0">
                <a:solidFill>
                  <a:srgbClr val="080808"/>
                </a:solidFill>
                <a:latin typeface="Arial" panose="020B0604020202020204" pitchFamily="34" charset="0"/>
                <a:ea typeface="宋体" panose="02010600030101010101" pitchFamily="2" charset="-122"/>
              </a:rPr>
              <a:t>DES</a:t>
            </a:r>
          </a:p>
        </p:txBody>
      </p:sp>
      <p:sp>
        <p:nvSpPr>
          <p:cNvPr id="23568" name="Text Box 14"/>
          <p:cNvSpPr txBox="1">
            <a:spLocks noChangeArrowheads="1"/>
          </p:cNvSpPr>
          <p:nvPr/>
        </p:nvSpPr>
        <p:spPr bwMode="gray">
          <a:xfrm>
            <a:off x="3811588" y="3832225"/>
            <a:ext cx="3540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algn="ctr">
              <a:spcBef>
                <a:spcPct val="0"/>
              </a:spcBef>
              <a:buClrTx/>
              <a:buFontTx/>
              <a:buNone/>
            </a:pPr>
            <a:r>
              <a:rPr lang="en-US" altLang="zh-CN" sz="2400" b="0" dirty="0">
                <a:solidFill>
                  <a:srgbClr val="FEFEFE"/>
                </a:solidFill>
                <a:latin typeface="Arial" panose="020B0604020202020204" pitchFamily="34" charset="0"/>
                <a:ea typeface="宋体" panose="02010600030101010101" pitchFamily="2" charset="-122"/>
              </a:rPr>
              <a:t>3</a:t>
            </a:r>
          </a:p>
        </p:txBody>
      </p:sp>
      <p:sp>
        <p:nvSpPr>
          <p:cNvPr id="17423" name="AutoShape 15"/>
          <p:cNvSpPr>
            <a:spLocks noChangeArrowheads="1"/>
          </p:cNvSpPr>
          <p:nvPr/>
        </p:nvSpPr>
        <p:spPr bwMode="gray">
          <a:xfrm>
            <a:off x="4038600" y="4767263"/>
            <a:ext cx="4343400" cy="457200"/>
          </a:xfrm>
          <a:prstGeom prst="roundRect">
            <a:avLst>
              <a:gd name="adj" fmla="val 16667"/>
            </a:avLst>
          </a:prstGeom>
          <a:gradFill rotWithShape="1">
            <a:gsLst>
              <a:gs pos="0">
                <a:schemeClr val="folHlink"/>
              </a:gs>
              <a:gs pos="50000">
                <a:schemeClr val="folHlink">
                  <a:gamma/>
                  <a:tint val="21176"/>
                  <a:invGamma/>
                </a:schemeClr>
              </a:gs>
              <a:gs pos="100000">
                <a:schemeClr val="folHlink"/>
              </a:gs>
            </a:gsLst>
            <a:lin ang="5400000" scaled="1"/>
          </a:gradFill>
          <a:ln w="12700" algn="ctr">
            <a:solidFill>
              <a:srgbClr val="FEFEFE"/>
            </a:solidFill>
            <a:round/>
            <a:headEnd/>
            <a:tailEnd/>
          </a:ln>
          <a:effectLst/>
          <a:extLst>
            <a:ext uri="{AF507438-7753-43E0-B8FC-AC1667EBCBE1}">
              <a14:hiddenEffects xmlns:a14="http://schemas.microsoft.com/office/drawing/2010/main">
                <a:effectLst>
                  <a:outerShdw dist="99190" dir="2388334" algn="ctr" rotWithShape="0">
                    <a:srgbClr val="333333">
                      <a:alpha val="50000"/>
                    </a:srgbClr>
                  </a:outerShdw>
                </a:effectLst>
              </a14:hiddenEffects>
            </a:ext>
          </a:extLst>
        </p:spPr>
        <p:txBody>
          <a:bodyPr wrap="none" anchor="ctr"/>
          <a:lstStyle/>
          <a:p>
            <a:pPr>
              <a:defRPr/>
            </a:pPr>
            <a:endParaRPr lang="zh-CN" altLang="en-US"/>
          </a:p>
        </p:txBody>
      </p:sp>
      <p:sp>
        <p:nvSpPr>
          <p:cNvPr id="23570" name="AutoShape 16"/>
          <p:cNvSpPr>
            <a:spLocks noChangeArrowheads="1"/>
          </p:cNvSpPr>
          <p:nvPr/>
        </p:nvSpPr>
        <p:spPr bwMode="gray">
          <a:xfrm>
            <a:off x="3657600" y="4648200"/>
            <a:ext cx="685800" cy="685800"/>
          </a:xfrm>
          <a:prstGeom prst="diamond">
            <a:avLst/>
          </a:prstGeom>
          <a:solidFill>
            <a:schemeClr val="folHlink"/>
          </a:solidFill>
          <a:ln w="25400" algn="ctr">
            <a:solidFill>
              <a:srgbClr val="FEFEFE"/>
            </a:solidFill>
            <a:miter lim="800000"/>
            <a:headEnd/>
            <a:tailEnd/>
          </a:ln>
          <a:effectLst/>
          <a:extLst>
            <a:ext uri="{AF507438-7753-43E0-B8FC-AC1667EBCBE1}">
              <a14:hiddenEffects xmlns:a14="http://schemas.microsoft.com/office/drawing/2010/main">
                <a:effectLst>
                  <a:outerShdw dist="63500" dir="2212194" algn="ctr" rotWithShape="0">
                    <a:srgbClr val="333333">
                      <a:alpha val="50000"/>
                    </a:srgbClr>
                  </a:outerShdw>
                </a:effectLst>
              </a14:hiddenEffects>
            </a:ext>
          </a:extLst>
        </p:spPr>
        <p:txBody>
          <a:bodyPr wrap="none" anchor="ct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ClrTx/>
              <a:buFontTx/>
              <a:buNone/>
            </a:pPr>
            <a:endParaRPr lang="zh-CN" altLang="en-US" sz="1800" b="0">
              <a:latin typeface="Arial" panose="020B0604020202020204" pitchFamily="34" charset="0"/>
              <a:ea typeface="宋体" panose="02010600030101010101" pitchFamily="2" charset="-122"/>
            </a:endParaRPr>
          </a:p>
        </p:txBody>
      </p:sp>
      <p:sp>
        <p:nvSpPr>
          <p:cNvPr id="23571" name="Text Box 17"/>
          <p:cNvSpPr txBox="1">
            <a:spLocks noChangeArrowheads="1"/>
          </p:cNvSpPr>
          <p:nvPr/>
        </p:nvSpPr>
        <p:spPr bwMode="gray">
          <a:xfrm>
            <a:off x="4495800" y="4800600"/>
            <a:ext cx="3429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algn="ctr">
              <a:spcBef>
                <a:spcPct val="0"/>
              </a:spcBef>
              <a:buClrTx/>
              <a:buFontTx/>
              <a:buNone/>
            </a:pPr>
            <a:r>
              <a:rPr lang="en-US" altLang="zh-CN" sz="2400" dirty="0">
                <a:solidFill>
                  <a:srgbClr val="080808"/>
                </a:solidFill>
                <a:latin typeface="Arial" panose="020B0604020202020204" pitchFamily="34" charset="0"/>
                <a:ea typeface="宋体" panose="02010600030101010101" pitchFamily="2" charset="-122"/>
              </a:rPr>
              <a:t>AES</a:t>
            </a:r>
          </a:p>
        </p:txBody>
      </p:sp>
      <p:sp>
        <p:nvSpPr>
          <p:cNvPr id="23572" name="Text Box 18"/>
          <p:cNvSpPr txBox="1">
            <a:spLocks noChangeArrowheads="1"/>
          </p:cNvSpPr>
          <p:nvPr/>
        </p:nvSpPr>
        <p:spPr bwMode="gray">
          <a:xfrm>
            <a:off x="3811588" y="4746625"/>
            <a:ext cx="3540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algn="ctr">
              <a:spcBef>
                <a:spcPct val="0"/>
              </a:spcBef>
              <a:buClrTx/>
              <a:buFontTx/>
              <a:buNone/>
            </a:pPr>
            <a:r>
              <a:rPr lang="en-US" altLang="zh-CN" sz="2400" b="0">
                <a:solidFill>
                  <a:srgbClr val="FEFEFE"/>
                </a:solidFill>
                <a:latin typeface="Arial" panose="020B0604020202020204" pitchFamily="34" charset="0"/>
                <a:ea typeface="宋体" panose="02010600030101010101" pitchFamily="2" charset="-122"/>
              </a:rPr>
              <a:t>4</a:t>
            </a:r>
          </a:p>
        </p:txBody>
      </p:sp>
    </p:spTree>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96468" y="6252971"/>
            <a:ext cx="10779125" cy="0"/>
          </a:xfrm>
          <a:custGeom>
            <a:avLst/>
            <a:gdLst/>
            <a:ahLst/>
            <a:cxnLst/>
            <a:rect l="l" t="t" r="r" b="b"/>
            <a:pathLst>
              <a:path w="10779125">
                <a:moveTo>
                  <a:pt x="0" y="0"/>
                </a:moveTo>
                <a:lnTo>
                  <a:pt x="10779125" y="0"/>
                </a:lnTo>
              </a:path>
            </a:pathLst>
          </a:custGeom>
          <a:ln w="27432">
            <a:solidFill>
              <a:srgbClr val="5B9BD4"/>
            </a:solidFill>
          </a:ln>
        </p:spPr>
        <p:txBody>
          <a:bodyPr wrap="square" lIns="0" tIns="0" rIns="0" bIns="0" rtlCol="0"/>
          <a:lstStyle/>
          <a:p>
            <a:endParaRPr/>
          </a:p>
        </p:txBody>
      </p:sp>
      <p:sp>
        <p:nvSpPr>
          <p:cNvPr id="4" name="object 4"/>
          <p:cNvSpPr txBox="1">
            <a:spLocks noGrp="1"/>
          </p:cNvSpPr>
          <p:nvPr>
            <p:ph type="title"/>
          </p:nvPr>
        </p:nvSpPr>
        <p:spPr>
          <a:xfrm>
            <a:off x="1544574" y="438316"/>
            <a:ext cx="7675626" cy="503984"/>
          </a:xfrm>
          <a:prstGeom prst="rect">
            <a:avLst/>
          </a:prstGeom>
        </p:spPr>
        <p:txBody>
          <a:bodyPr vert="horz" wrap="square" lIns="0" tIns="11430" rIns="0" bIns="0" rtlCol="0">
            <a:spAutoFit/>
          </a:bodyPr>
          <a:lstStyle/>
          <a:p>
            <a:pPr marL="12700">
              <a:lnSpc>
                <a:spcPct val="100000"/>
              </a:lnSpc>
              <a:spcBef>
                <a:spcPts val="90"/>
              </a:spcBef>
            </a:pPr>
            <a:r>
              <a:rPr sz="3200" spc="-20" dirty="0" err="1"/>
              <a:t>利用</a:t>
            </a:r>
            <a:r>
              <a:rPr lang="en-US" sz="3200" spc="-525" dirty="0" err="1">
                <a:latin typeface="Arial" panose="020B0604020202020204" pitchFamily="34" charset="0"/>
                <a:cs typeface="Arial" panose="020B0604020202020204" pitchFamily="34" charset="0"/>
              </a:rPr>
              <a:t>CBC</a:t>
            </a:r>
            <a:r>
              <a:rPr lang="en-US" sz="3200" spc="-525" dirty="0">
                <a:latin typeface="Arial" panose="020B0604020202020204" pitchFamily="34" charset="0"/>
                <a:cs typeface="Arial" panose="020B0604020202020204" pitchFamily="34" charset="0"/>
              </a:rPr>
              <a:t> </a:t>
            </a:r>
            <a:r>
              <a:rPr sz="3200" spc="-30" dirty="0" err="1"/>
              <a:t>模式实现报文的完整性认证</a:t>
            </a:r>
            <a:endParaRPr sz="3200" dirty="0"/>
          </a:p>
        </p:txBody>
      </p:sp>
      <p:sp>
        <p:nvSpPr>
          <p:cNvPr id="5" name="object 5"/>
          <p:cNvSpPr txBox="1"/>
          <p:nvPr/>
        </p:nvSpPr>
        <p:spPr>
          <a:xfrm>
            <a:off x="228600" y="1321624"/>
            <a:ext cx="11811001" cy="35551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eaLnBrk="0" hangingPunct="0">
              <a:spcBef>
                <a:spcPct val="20000"/>
              </a:spcBef>
              <a:buClr>
                <a:schemeClr val="tx1"/>
              </a:buClr>
              <a:buFont typeface="Wingdings" panose="05000000000000000000" pitchFamily="2" charset="2"/>
              <a:buChar char="v"/>
              <a:defRPr sz="2800" b="1">
                <a:solidFill>
                  <a:srgbClr val="7030A0"/>
                </a:solidFill>
                <a:latin typeface="+mn-lt"/>
                <a:ea typeface="+mn-ea"/>
              </a:defRPr>
            </a:lvl1pPr>
            <a:lvl2pPr marL="742950" lvl="1" indent="-285750" eaLnBrk="0" hangingPunct="0">
              <a:spcBef>
                <a:spcPct val="20000"/>
              </a:spcBef>
              <a:buClr>
                <a:schemeClr val="tx2"/>
              </a:buClr>
              <a:buFont typeface="Wingdings" panose="05000000000000000000" pitchFamily="2" charset="2"/>
              <a:buChar char="§"/>
              <a:defRPr sz="2800">
                <a:latin typeface="+mn-lt"/>
                <a:ea typeface="+mn-ea"/>
              </a:defRPr>
            </a:lvl2pPr>
            <a:lvl3pPr marL="1143000" indent="-228600" eaLnBrk="0" hangingPunct="0">
              <a:spcBef>
                <a:spcPct val="20000"/>
              </a:spcBef>
              <a:buClr>
                <a:schemeClr val="hlink"/>
              </a:buClr>
              <a:buChar char="•"/>
              <a:defRPr sz="2400">
                <a:latin typeface="+mn-lt"/>
                <a:ea typeface="+mn-ea"/>
              </a:defRPr>
            </a:lvl3pPr>
            <a:lvl4pPr marL="1600200" indent="-228600" eaLnBrk="0" hangingPunct="0">
              <a:spcBef>
                <a:spcPct val="20000"/>
              </a:spcBef>
              <a:buChar char="–"/>
              <a:defRPr sz="2000">
                <a:latin typeface="+mn-lt"/>
                <a:ea typeface="+mn-ea"/>
              </a:defRPr>
            </a:lvl4pPr>
            <a:lvl5pPr marL="2057400" indent="-228600" eaLnBrk="0" hangingPunct="0">
              <a:spcBef>
                <a:spcPct val="20000"/>
              </a:spcBef>
              <a:buChar char="»"/>
              <a:defRPr sz="2000">
                <a:latin typeface="+mn-lt"/>
                <a:ea typeface="+mn-ea"/>
              </a:defRPr>
            </a:lvl5pPr>
            <a:lvl6pPr marL="2514600" indent="-228600" fontAlgn="base">
              <a:spcBef>
                <a:spcPct val="20000"/>
              </a:spcBef>
              <a:spcAft>
                <a:spcPct val="0"/>
              </a:spcAft>
              <a:buChar char="»"/>
              <a:defRPr sz="2000">
                <a:latin typeface="+mn-lt"/>
                <a:ea typeface="+mn-ea"/>
              </a:defRPr>
            </a:lvl6pPr>
            <a:lvl7pPr marL="2971800" indent="-228600" fontAlgn="base">
              <a:spcBef>
                <a:spcPct val="20000"/>
              </a:spcBef>
              <a:spcAft>
                <a:spcPct val="0"/>
              </a:spcAft>
              <a:buChar char="»"/>
              <a:defRPr sz="2000">
                <a:latin typeface="+mn-lt"/>
                <a:ea typeface="+mn-ea"/>
              </a:defRPr>
            </a:lvl7pPr>
            <a:lvl8pPr marL="3429000" indent="-228600" fontAlgn="base">
              <a:spcBef>
                <a:spcPct val="20000"/>
              </a:spcBef>
              <a:spcAft>
                <a:spcPct val="0"/>
              </a:spcAft>
              <a:buChar char="»"/>
              <a:defRPr sz="2000">
                <a:latin typeface="+mn-lt"/>
                <a:ea typeface="+mn-ea"/>
              </a:defRPr>
            </a:lvl8pPr>
            <a:lvl9pPr marL="3886200" indent="-228600" fontAlgn="base">
              <a:spcBef>
                <a:spcPct val="20000"/>
              </a:spcBef>
              <a:spcAft>
                <a:spcPct val="0"/>
              </a:spcAft>
              <a:buChar char="»"/>
              <a:defRPr sz="2000">
                <a:latin typeface="+mn-lt"/>
                <a:ea typeface="+mn-ea"/>
              </a:defRPr>
            </a:lvl9pPr>
          </a:lstStyle>
          <a:p>
            <a:r>
              <a:rPr dirty="0"/>
              <a:t>目的:检查文件在(直接或加密)</a:t>
            </a:r>
            <a:r>
              <a:rPr dirty="0" err="1"/>
              <a:t>传输和存储中是否遭到有意或无意的篡改</a:t>
            </a:r>
            <a:endParaRPr dirty="0"/>
          </a:p>
          <a:p>
            <a:r>
              <a:rPr dirty="0"/>
              <a:t>关键技术:</a:t>
            </a:r>
          </a:p>
          <a:p>
            <a:pPr lvl="1"/>
            <a:r>
              <a:rPr dirty="0"/>
              <a:t>文件的制造者和检验者共享一个密钥</a:t>
            </a:r>
          </a:p>
          <a:p>
            <a:pPr lvl="1"/>
            <a:r>
              <a:rPr dirty="0"/>
              <a:t>文件的明文必须具有检验者预先知道的冗余度</a:t>
            </a:r>
          </a:p>
          <a:p>
            <a:pPr lvl="1"/>
            <a:r>
              <a:rPr dirty="0"/>
              <a:t>文件的制造者用共享密钥对具有约定冗余度的明文用CBC模式加密</a:t>
            </a:r>
          </a:p>
          <a:p>
            <a:pPr lvl="1"/>
            <a:r>
              <a:rPr dirty="0"/>
              <a:t>文件的检验者用共享密钥对密文解密，并检验约定冗余度是否正确</a:t>
            </a:r>
          </a:p>
        </p:txBody>
      </p:sp>
    </p:spTree>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96468" y="6252971"/>
            <a:ext cx="10779125" cy="0"/>
          </a:xfrm>
          <a:custGeom>
            <a:avLst/>
            <a:gdLst/>
            <a:ahLst/>
            <a:cxnLst/>
            <a:rect l="l" t="t" r="r" b="b"/>
            <a:pathLst>
              <a:path w="10779125">
                <a:moveTo>
                  <a:pt x="0" y="0"/>
                </a:moveTo>
                <a:lnTo>
                  <a:pt x="10779125" y="0"/>
                </a:lnTo>
              </a:path>
            </a:pathLst>
          </a:custGeom>
          <a:ln w="27432">
            <a:solidFill>
              <a:srgbClr val="5B9BD4"/>
            </a:solidFill>
          </a:ln>
        </p:spPr>
        <p:txBody>
          <a:bodyPr wrap="square" lIns="0" tIns="0" rIns="0" bIns="0" rtlCol="0"/>
          <a:lstStyle/>
          <a:p>
            <a:endParaRPr/>
          </a:p>
        </p:txBody>
      </p:sp>
      <p:sp>
        <p:nvSpPr>
          <p:cNvPr id="4" name="object 4"/>
          <p:cNvSpPr txBox="1">
            <a:spLocks noGrp="1"/>
          </p:cNvSpPr>
          <p:nvPr>
            <p:ph type="title"/>
          </p:nvPr>
        </p:nvSpPr>
        <p:spPr>
          <a:xfrm>
            <a:off x="1544574" y="434086"/>
            <a:ext cx="5742305" cy="512445"/>
          </a:xfrm>
          <a:prstGeom prst="rect">
            <a:avLst/>
          </a:prstGeom>
        </p:spPr>
        <p:txBody>
          <a:bodyPr vert="horz" wrap="square" lIns="0" tIns="11430" rIns="0" bIns="0" rtlCol="0">
            <a:spAutoFit/>
          </a:bodyPr>
          <a:lstStyle/>
          <a:p>
            <a:pPr marL="12700">
              <a:lnSpc>
                <a:spcPct val="100000"/>
              </a:lnSpc>
              <a:spcBef>
                <a:spcPts val="90"/>
              </a:spcBef>
            </a:pPr>
            <a:r>
              <a:rPr sz="3200" spc="-30" dirty="0"/>
              <a:t>报文完整性认证的具体实现技术</a:t>
            </a:r>
            <a:endParaRPr sz="3200"/>
          </a:p>
        </p:txBody>
      </p:sp>
      <p:sp>
        <p:nvSpPr>
          <p:cNvPr id="5" name="object 5"/>
          <p:cNvSpPr txBox="1"/>
          <p:nvPr/>
        </p:nvSpPr>
        <p:spPr>
          <a:xfrm>
            <a:off x="902919" y="1550618"/>
            <a:ext cx="10984281" cy="21831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eaLnBrk="0" hangingPunct="0">
              <a:spcBef>
                <a:spcPct val="20000"/>
              </a:spcBef>
              <a:buClr>
                <a:schemeClr val="tx1"/>
              </a:buClr>
              <a:buFont typeface="Wingdings" panose="05000000000000000000" pitchFamily="2" charset="2"/>
              <a:buChar char="v"/>
              <a:defRPr sz="2800" b="1">
                <a:solidFill>
                  <a:srgbClr val="7030A0"/>
                </a:solidFill>
                <a:latin typeface="+mn-lt"/>
                <a:ea typeface="+mn-ea"/>
              </a:defRPr>
            </a:lvl1pPr>
            <a:lvl2pPr marL="742950" lvl="1" indent="-285750" eaLnBrk="0" hangingPunct="0">
              <a:spcBef>
                <a:spcPct val="20000"/>
              </a:spcBef>
              <a:buClr>
                <a:schemeClr val="tx2"/>
              </a:buClr>
              <a:buFont typeface="Wingdings" panose="05000000000000000000" pitchFamily="2" charset="2"/>
              <a:buChar char="§"/>
              <a:defRPr sz="2800">
                <a:latin typeface="+mn-lt"/>
                <a:ea typeface="+mn-ea"/>
              </a:defRPr>
            </a:lvl2pPr>
            <a:lvl3pPr marL="1143000" indent="-228600" eaLnBrk="0" hangingPunct="0">
              <a:spcBef>
                <a:spcPct val="20000"/>
              </a:spcBef>
              <a:buClr>
                <a:schemeClr val="hlink"/>
              </a:buClr>
              <a:buChar char="•"/>
              <a:defRPr sz="2400">
                <a:latin typeface="+mn-lt"/>
                <a:ea typeface="+mn-ea"/>
              </a:defRPr>
            </a:lvl3pPr>
            <a:lvl4pPr marL="1600200" indent="-228600" eaLnBrk="0" hangingPunct="0">
              <a:spcBef>
                <a:spcPct val="20000"/>
              </a:spcBef>
              <a:buChar char="–"/>
              <a:defRPr sz="2000">
                <a:latin typeface="+mn-lt"/>
                <a:ea typeface="+mn-ea"/>
              </a:defRPr>
            </a:lvl4pPr>
            <a:lvl5pPr marL="2057400" indent="-228600" eaLnBrk="0" hangingPunct="0">
              <a:spcBef>
                <a:spcPct val="20000"/>
              </a:spcBef>
              <a:buChar char="»"/>
              <a:defRPr sz="2000">
                <a:latin typeface="+mn-lt"/>
                <a:ea typeface="+mn-ea"/>
              </a:defRPr>
            </a:lvl5pPr>
            <a:lvl6pPr marL="2514600" indent="-228600" fontAlgn="base">
              <a:spcBef>
                <a:spcPct val="20000"/>
              </a:spcBef>
              <a:spcAft>
                <a:spcPct val="0"/>
              </a:spcAft>
              <a:buChar char="»"/>
              <a:defRPr sz="2000">
                <a:latin typeface="+mn-lt"/>
                <a:ea typeface="+mn-ea"/>
              </a:defRPr>
            </a:lvl6pPr>
            <a:lvl7pPr marL="2971800" indent="-228600" fontAlgn="base">
              <a:spcBef>
                <a:spcPct val="20000"/>
              </a:spcBef>
              <a:spcAft>
                <a:spcPct val="0"/>
              </a:spcAft>
              <a:buChar char="»"/>
              <a:defRPr sz="2000">
                <a:latin typeface="+mn-lt"/>
                <a:ea typeface="+mn-ea"/>
              </a:defRPr>
            </a:lvl7pPr>
            <a:lvl8pPr marL="3429000" indent="-228600" fontAlgn="base">
              <a:spcBef>
                <a:spcPct val="20000"/>
              </a:spcBef>
              <a:spcAft>
                <a:spcPct val="0"/>
              </a:spcAft>
              <a:buChar char="»"/>
              <a:defRPr sz="2000">
                <a:latin typeface="+mn-lt"/>
                <a:ea typeface="+mn-ea"/>
              </a:defRPr>
            </a:lvl8pPr>
            <a:lvl9pPr marL="3886200" indent="-228600" fontAlgn="base">
              <a:spcBef>
                <a:spcPct val="20000"/>
              </a:spcBef>
              <a:spcAft>
                <a:spcPct val="0"/>
              </a:spcAft>
              <a:buChar char="»"/>
              <a:defRPr sz="2000">
                <a:latin typeface="+mn-lt"/>
                <a:ea typeface="+mn-ea"/>
              </a:defRPr>
            </a:lvl9pPr>
          </a:lstStyle>
          <a:p>
            <a:pPr marL="12700">
              <a:lnSpc>
                <a:spcPct val="100000"/>
              </a:lnSpc>
              <a:spcBef>
                <a:spcPts val="1690"/>
              </a:spcBef>
              <a:tabLst>
                <a:tab pos="241300" algn="l"/>
              </a:tabLst>
            </a:pPr>
            <a:r>
              <a:rPr lang="zh-CN" altLang="en-US" sz="2800" b="0" dirty="0">
                <a:solidFill>
                  <a:schemeClr val="tx1"/>
                </a:solidFill>
                <a:latin typeface="Noto Sans SC"/>
                <a:cs typeface="Noto Sans SC"/>
              </a:rPr>
              <a:t>文件的制造者和检验者共享一个密钥；</a:t>
            </a:r>
          </a:p>
          <a:p>
            <a:pPr marL="12700">
              <a:lnSpc>
                <a:spcPct val="100000"/>
              </a:lnSpc>
              <a:spcBef>
                <a:spcPts val="1690"/>
              </a:spcBef>
              <a:tabLst>
                <a:tab pos="241300" algn="l"/>
              </a:tabLst>
            </a:pPr>
            <a:r>
              <a:rPr lang="zh-CN" altLang="en-US" sz="2800" b="0" dirty="0">
                <a:solidFill>
                  <a:schemeClr val="tx1"/>
                </a:solidFill>
                <a:latin typeface="Noto Sans SC"/>
                <a:cs typeface="Noto Sans SC"/>
              </a:rPr>
              <a:t>利用文件的明文</a:t>
            </a:r>
            <a:r>
              <a:rPr lang="en-US" altLang="zh-CN" sz="2800" b="0" dirty="0">
                <a:solidFill>
                  <a:schemeClr val="tx1"/>
                </a:solidFill>
                <a:latin typeface="Noto Sans SC"/>
                <a:cs typeface="Noto Sans SC"/>
              </a:rPr>
              <a:t>m</a:t>
            </a:r>
            <a:r>
              <a:rPr lang="zh-CN" altLang="en-US" sz="2800" b="0" dirty="0">
                <a:solidFill>
                  <a:schemeClr val="tx1"/>
                </a:solidFill>
                <a:latin typeface="Noto Sans SC"/>
                <a:cs typeface="Noto Sans SC"/>
              </a:rPr>
              <a:t>产生一个奇偶校验码</a:t>
            </a:r>
            <a:r>
              <a:rPr lang="en-US" altLang="zh-CN" sz="2800" b="0" dirty="0">
                <a:solidFill>
                  <a:schemeClr val="tx1"/>
                </a:solidFill>
                <a:latin typeface="Noto Sans SC"/>
                <a:cs typeface="Noto Sans SC"/>
              </a:rPr>
              <a:t>r</a:t>
            </a:r>
            <a:r>
              <a:rPr lang="zh-CN" altLang="en-US" sz="2800" b="0" dirty="0">
                <a:solidFill>
                  <a:schemeClr val="tx1"/>
                </a:solidFill>
                <a:latin typeface="Noto Sans SC"/>
                <a:cs typeface="Noto Sans SC"/>
              </a:rPr>
              <a:t>的分组；</a:t>
            </a:r>
          </a:p>
          <a:p>
            <a:pPr marL="12700">
              <a:lnSpc>
                <a:spcPct val="100000"/>
              </a:lnSpc>
              <a:spcBef>
                <a:spcPts val="1690"/>
              </a:spcBef>
              <a:tabLst>
                <a:tab pos="241300" algn="l"/>
              </a:tabLst>
            </a:pPr>
            <a:r>
              <a:rPr lang="zh-CN" altLang="en-US" sz="2800" b="0" dirty="0">
                <a:solidFill>
                  <a:schemeClr val="tx1"/>
                </a:solidFill>
                <a:latin typeface="Noto Sans SC"/>
                <a:cs typeface="Noto Sans SC"/>
              </a:rPr>
              <a:t>采用分组密码的</a:t>
            </a:r>
            <a:r>
              <a:rPr lang="en-US" altLang="zh-CN" sz="2800" b="0" dirty="0">
                <a:solidFill>
                  <a:schemeClr val="tx1"/>
                </a:solidFill>
                <a:latin typeface="Noto Sans SC"/>
                <a:cs typeface="Noto Sans SC"/>
              </a:rPr>
              <a:t>CBC</a:t>
            </a:r>
            <a:r>
              <a:rPr lang="zh-CN" altLang="en-US" sz="2800" b="0" dirty="0">
                <a:solidFill>
                  <a:schemeClr val="tx1"/>
                </a:solidFill>
                <a:latin typeface="Noto Sans SC"/>
                <a:cs typeface="Noto Sans SC"/>
              </a:rPr>
              <a:t>模式，对附带校验码的已扩充的明文</a:t>
            </a:r>
            <a:r>
              <a:rPr lang="en-US" altLang="zh-CN" sz="2800" b="0" dirty="0">
                <a:solidFill>
                  <a:schemeClr val="tx1"/>
                </a:solidFill>
                <a:latin typeface="Noto Sans SC"/>
                <a:cs typeface="Noto Sans SC"/>
              </a:rPr>
              <a:t>(m, r)</a:t>
            </a:r>
            <a:r>
              <a:rPr lang="zh-CN" altLang="en-US" sz="2800" b="0" dirty="0">
                <a:solidFill>
                  <a:schemeClr val="tx1"/>
                </a:solidFill>
                <a:latin typeface="Noto Sans SC"/>
                <a:cs typeface="Noto Sans SC"/>
              </a:rPr>
              <a:t>进行加密，得到的最后一个密文分组就是认证码</a:t>
            </a:r>
          </a:p>
        </p:txBody>
      </p:sp>
      <p:sp>
        <p:nvSpPr>
          <p:cNvPr id="6" name="object 6"/>
          <p:cNvSpPr txBox="1"/>
          <p:nvPr/>
        </p:nvSpPr>
        <p:spPr>
          <a:xfrm>
            <a:off x="10998200" y="6431686"/>
            <a:ext cx="178435" cy="208279"/>
          </a:xfrm>
          <a:prstGeom prst="rect">
            <a:avLst/>
          </a:prstGeom>
        </p:spPr>
        <p:txBody>
          <a:bodyPr vert="horz" wrap="square" lIns="0" tIns="12700" rIns="0" bIns="0" rtlCol="0">
            <a:spAutoFit/>
          </a:bodyPr>
          <a:lstStyle/>
          <a:p>
            <a:pPr marL="12700">
              <a:lnSpc>
                <a:spcPct val="100000"/>
              </a:lnSpc>
              <a:spcBef>
                <a:spcPts val="100"/>
              </a:spcBef>
            </a:pPr>
            <a:r>
              <a:rPr sz="1200" b="1" spc="-25" dirty="0">
                <a:solidFill>
                  <a:srgbClr val="888888"/>
                </a:solidFill>
                <a:latin typeface="Times New Roman"/>
                <a:cs typeface="Times New Roman"/>
              </a:rPr>
              <a:t>13</a:t>
            </a:r>
            <a:endParaRPr sz="1200">
              <a:latin typeface="Times New Roman"/>
              <a:cs typeface="Times New Roman"/>
            </a:endParaRPr>
          </a:p>
        </p:txBody>
      </p:sp>
    </p:spTree>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96468" y="6252971"/>
            <a:ext cx="10779125" cy="0"/>
          </a:xfrm>
          <a:custGeom>
            <a:avLst/>
            <a:gdLst/>
            <a:ahLst/>
            <a:cxnLst/>
            <a:rect l="l" t="t" r="r" b="b"/>
            <a:pathLst>
              <a:path w="10779125">
                <a:moveTo>
                  <a:pt x="0" y="0"/>
                </a:moveTo>
                <a:lnTo>
                  <a:pt x="10779125" y="0"/>
                </a:lnTo>
              </a:path>
            </a:pathLst>
          </a:custGeom>
          <a:ln w="27432">
            <a:solidFill>
              <a:srgbClr val="5B9BD4"/>
            </a:solidFill>
          </a:ln>
        </p:spPr>
        <p:txBody>
          <a:bodyPr wrap="square" lIns="0" tIns="0" rIns="0" bIns="0" rtlCol="0"/>
          <a:lstStyle/>
          <a:p>
            <a:endParaRPr/>
          </a:p>
        </p:txBody>
      </p:sp>
      <p:sp>
        <p:nvSpPr>
          <p:cNvPr id="4" name="object 4"/>
          <p:cNvSpPr txBox="1">
            <a:spLocks noGrp="1"/>
          </p:cNvSpPr>
          <p:nvPr>
            <p:ph type="title"/>
          </p:nvPr>
        </p:nvSpPr>
        <p:spPr>
          <a:xfrm>
            <a:off x="1544574" y="409701"/>
            <a:ext cx="2067560" cy="512445"/>
          </a:xfrm>
          <a:prstGeom prst="rect">
            <a:avLst/>
          </a:prstGeom>
        </p:spPr>
        <p:txBody>
          <a:bodyPr vert="horz" wrap="square" lIns="0" tIns="11430" rIns="0" bIns="0" rtlCol="0">
            <a:spAutoFit/>
          </a:bodyPr>
          <a:lstStyle/>
          <a:p>
            <a:pPr marL="12700">
              <a:lnSpc>
                <a:spcPct val="100000"/>
              </a:lnSpc>
              <a:spcBef>
                <a:spcPts val="90"/>
              </a:spcBef>
            </a:pPr>
            <a:r>
              <a:rPr sz="3200" spc="-30" dirty="0">
                <a:solidFill>
                  <a:srgbClr val="1C1C1C"/>
                </a:solidFill>
              </a:rPr>
              <a:t>认证码生成</a:t>
            </a:r>
            <a:endParaRPr sz="3200"/>
          </a:p>
        </p:txBody>
      </p:sp>
      <p:sp>
        <p:nvSpPr>
          <p:cNvPr id="5" name="object 5"/>
          <p:cNvSpPr txBox="1"/>
          <p:nvPr/>
        </p:nvSpPr>
        <p:spPr>
          <a:xfrm>
            <a:off x="7273797" y="2312923"/>
            <a:ext cx="299720" cy="354965"/>
          </a:xfrm>
          <a:prstGeom prst="rect">
            <a:avLst/>
          </a:prstGeom>
        </p:spPr>
        <p:txBody>
          <a:bodyPr vert="horz" wrap="square" lIns="0" tIns="13970" rIns="0" bIns="0" rtlCol="0">
            <a:spAutoFit/>
          </a:bodyPr>
          <a:lstStyle/>
          <a:p>
            <a:pPr marL="12700">
              <a:lnSpc>
                <a:spcPct val="100000"/>
              </a:lnSpc>
              <a:spcBef>
                <a:spcPts val="110"/>
              </a:spcBef>
            </a:pPr>
            <a:r>
              <a:rPr sz="2150" b="1" spc="10" dirty="0">
                <a:solidFill>
                  <a:srgbClr val="1C1C1C"/>
                </a:solidFill>
                <a:latin typeface="Times New Roman"/>
                <a:cs typeface="Times New Roman"/>
              </a:rPr>
              <a:t>…</a:t>
            </a:r>
            <a:endParaRPr sz="2150">
              <a:latin typeface="Times New Roman"/>
              <a:cs typeface="Times New Roman"/>
            </a:endParaRPr>
          </a:p>
        </p:txBody>
      </p:sp>
      <p:sp>
        <p:nvSpPr>
          <p:cNvPr id="6" name="object 6"/>
          <p:cNvSpPr txBox="1"/>
          <p:nvPr/>
        </p:nvSpPr>
        <p:spPr>
          <a:xfrm>
            <a:off x="1187500" y="5011646"/>
            <a:ext cx="9194800" cy="1244600"/>
          </a:xfrm>
          <a:prstGeom prst="rect">
            <a:avLst/>
          </a:prstGeom>
        </p:spPr>
        <p:txBody>
          <a:bodyPr vert="horz" wrap="square" lIns="0" tIns="80645" rIns="0" bIns="0" rtlCol="0">
            <a:spAutoFit/>
          </a:bodyPr>
          <a:lstStyle/>
          <a:p>
            <a:pPr marL="427990" indent="-390525">
              <a:lnSpc>
                <a:spcPct val="100000"/>
              </a:lnSpc>
              <a:spcBef>
                <a:spcPts val="635"/>
              </a:spcBef>
              <a:buFont typeface="Times New Roman"/>
              <a:buAutoNum type="arabicParenBoth"/>
              <a:tabLst>
                <a:tab pos="428625" algn="l"/>
              </a:tabLst>
            </a:pPr>
            <a:r>
              <a:rPr sz="2150" b="1" dirty="0">
                <a:solidFill>
                  <a:srgbClr val="1C1C1C"/>
                </a:solidFill>
                <a:latin typeface="Noto Sans SC"/>
                <a:cs typeface="Noto Sans SC"/>
              </a:rPr>
              <a:t>仅需对明文认证</a:t>
            </a:r>
            <a:r>
              <a:rPr sz="2150" b="1" dirty="0">
                <a:solidFill>
                  <a:srgbClr val="1C1C1C"/>
                </a:solidFill>
                <a:latin typeface="Times New Roman"/>
                <a:cs typeface="Times New Roman"/>
              </a:rPr>
              <a:t>,</a:t>
            </a:r>
            <a:r>
              <a:rPr sz="2150" b="1" dirty="0">
                <a:solidFill>
                  <a:srgbClr val="1C1C1C"/>
                </a:solidFill>
                <a:latin typeface="Noto Sans SC"/>
                <a:cs typeface="Noto Sans SC"/>
              </a:rPr>
              <a:t>而不需加密时</a:t>
            </a:r>
            <a:r>
              <a:rPr sz="2150" b="1" dirty="0">
                <a:solidFill>
                  <a:srgbClr val="1C1C1C"/>
                </a:solidFill>
                <a:latin typeface="Times New Roman"/>
                <a:cs typeface="Times New Roman"/>
              </a:rPr>
              <a:t>,</a:t>
            </a:r>
            <a:r>
              <a:rPr sz="2150" b="1" dirty="0">
                <a:solidFill>
                  <a:srgbClr val="1C1C1C"/>
                </a:solidFill>
                <a:latin typeface="Noto Sans SC"/>
                <a:cs typeface="Noto Sans SC"/>
              </a:rPr>
              <a:t>传送明文</a:t>
            </a:r>
            <a:r>
              <a:rPr sz="2150" b="1" spc="-25" dirty="0">
                <a:solidFill>
                  <a:srgbClr val="1C1C1C"/>
                </a:solidFill>
                <a:latin typeface="Times New Roman"/>
                <a:cs typeface="Times New Roman"/>
              </a:rPr>
              <a:t>m</a:t>
            </a:r>
            <a:r>
              <a:rPr sz="2150" b="1" dirty="0">
                <a:solidFill>
                  <a:srgbClr val="1C1C1C"/>
                </a:solidFill>
                <a:latin typeface="Noto Sans SC"/>
                <a:cs typeface="Noto Sans SC"/>
              </a:rPr>
              <a:t>和认证码</a:t>
            </a:r>
            <a:r>
              <a:rPr sz="2150" b="1" i="1" spc="-30" dirty="0">
                <a:solidFill>
                  <a:srgbClr val="1C1C1C"/>
                </a:solidFill>
                <a:latin typeface="Times New Roman"/>
                <a:cs typeface="Times New Roman"/>
              </a:rPr>
              <a:t>C</a:t>
            </a:r>
            <a:r>
              <a:rPr sz="2175" b="1" i="1" spc="-44" baseline="-21072" dirty="0">
                <a:solidFill>
                  <a:srgbClr val="1C1C1C"/>
                </a:solidFill>
                <a:latin typeface="Times New Roman"/>
                <a:cs typeface="Times New Roman"/>
              </a:rPr>
              <a:t>n+1</a:t>
            </a:r>
            <a:r>
              <a:rPr sz="2250" b="1" spc="-44" baseline="-20370" dirty="0">
                <a:solidFill>
                  <a:srgbClr val="1C1C1C"/>
                </a:solidFill>
                <a:latin typeface="Noto Sans SC"/>
                <a:cs typeface="Noto Sans SC"/>
              </a:rPr>
              <a:t>，</a:t>
            </a:r>
            <a:r>
              <a:rPr sz="2150" b="1" spc="-10" dirty="0">
                <a:solidFill>
                  <a:srgbClr val="1C1C1C"/>
                </a:solidFill>
                <a:latin typeface="Noto Sans SC"/>
                <a:cs typeface="Noto Sans SC"/>
              </a:rPr>
              <a:t>此时也可仅保留</a:t>
            </a:r>
            <a:endParaRPr sz="2150" dirty="0">
              <a:latin typeface="Noto Sans SC"/>
              <a:cs typeface="Noto Sans SC"/>
            </a:endParaRPr>
          </a:p>
          <a:p>
            <a:pPr marL="38100">
              <a:lnSpc>
                <a:spcPct val="100000"/>
              </a:lnSpc>
              <a:spcBef>
                <a:spcPts val="540"/>
              </a:spcBef>
            </a:pPr>
            <a:r>
              <a:rPr sz="2150" b="1" i="1" spc="-20" dirty="0">
                <a:solidFill>
                  <a:srgbClr val="1C1C1C"/>
                </a:solidFill>
                <a:latin typeface="Times New Roman"/>
                <a:cs typeface="Times New Roman"/>
              </a:rPr>
              <a:t>C</a:t>
            </a:r>
            <a:r>
              <a:rPr sz="2175" b="1" i="1" spc="-30" baseline="-21072" dirty="0">
                <a:solidFill>
                  <a:srgbClr val="1C1C1C"/>
                </a:solidFill>
                <a:latin typeface="Times New Roman"/>
                <a:cs typeface="Times New Roman"/>
              </a:rPr>
              <a:t>n+1</a:t>
            </a:r>
            <a:r>
              <a:rPr sz="2150" b="1" spc="50" dirty="0">
                <a:solidFill>
                  <a:srgbClr val="1C1C1C"/>
                </a:solidFill>
                <a:latin typeface="Noto Sans SC"/>
                <a:cs typeface="Noto Sans SC"/>
              </a:rPr>
              <a:t>的 </a:t>
            </a:r>
            <a:r>
              <a:rPr sz="2150" b="1" dirty="0">
                <a:solidFill>
                  <a:srgbClr val="1C1C1C"/>
                </a:solidFill>
                <a:latin typeface="Times New Roman"/>
                <a:cs typeface="Times New Roman"/>
              </a:rPr>
              <a:t>t</a:t>
            </a:r>
            <a:r>
              <a:rPr sz="2150" b="1" spc="50" dirty="0">
                <a:solidFill>
                  <a:srgbClr val="1C1C1C"/>
                </a:solidFill>
                <a:latin typeface="Times New Roman"/>
                <a:cs typeface="Times New Roman"/>
              </a:rPr>
              <a:t> </a:t>
            </a:r>
            <a:r>
              <a:rPr sz="2150" b="1" spc="-10" dirty="0">
                <a:solidFill>
                  <a:srgbClr val="1C1C1C"/>
                </a:solidFill>
                <a:latin typeface="Noto Sans SC"/>
                <a:cs typeface="Noto Sans SC"/>
              </a:rPr>
              <a:t>个比特作为认证码；</a:t>
            </a:r>
            <a:endParaRPr sz="2150" dirty="0">
              <a:latin typeface="Noto Sans SC"/>
              <a:cs typeface="Noto Sans SC"/>
            </a:endParaRPr>
          </a:p>
          <a:p>
            <a:pPr marL="427990" indent="-390525">
              <a:lnSpc>
                <a:spcPct val="100000"/>
              </a:lnSpc>
              <a:spcBef>
                <a:spcPts val="780"/>
              </a:spcBef>
              <a:buFont typeface="Times New Roman"/>
              <a:buAutoNum type="arabicParenBoth" startAt="2"/>
              <a:tabLst>
                <a:tab pos="428625" algn="l"/>
              </a:tabLst>
            </a:pPr>
            <a:r>
              <a:rPr sz="2150" b="1" dirty="0">
                <a:solidFill>
                  <a:srgbClr val="1C1C1C"/>
                </a:solidFill>
                <a:latin typeface="Noto Sans SC"/>
                <a:cs typeface="Noto Sans SC"/>
              </a:rPr>
              <a:t>既需对明文认证</a:t>
            </a:r>
            <a:r>
              <a:rPr sz="2150" b="1" dirty="0">
                <a:solidFill>
                  <a:srgbClr val="1C1C1C"/>
                </a:solidFill>
                <a:latin typeface="Times New Roman"/>
                <a:cs typeface="Times New Roman"/>
              </a:rPr>
              <a:t>,</a:t>
            </a:r>
            <a:r>
              <a:rPr sz="2150" b="1" dirty="0">
                <a:solidFill>
                  <a:srgbClr val="1C1C1C"/>
                </a:solidFill>
                <a:latin typeface="Noto Sans SC"/>
                <a:cs typeface="Noto Sans SC"/>
              </a:rPr>
              <a:t>又需要加密时</a:t>
            </a:r>
            <a:r>
              <a:rPr sz="2150" b="1" dirty="0">
                <a:solidFill>
                  <a:srgbClr val="1C1C1C"/>
                </a:solidFill>
                <a:latin typeface="Times New Roman"/>
                <a:cs typeface="Times New Roman"/>
              </a:rPr>
              <a:t>,</a:t>
            </a:r>
            <a:r>
              <a:rPr sz="2150" b="1" dirty="0">
                <a:solidFill>
                  <a:srgbClr val="1C1C1C"/>
                </a:solidFill>
                <a:latin typeface="Noto Sans SC"/>
                <a:cs typeface="Noto Sans SC"/>
              </a:rPr>
              <a:t>传送密文</a:t>
            </a:r>
            <a:r>
              <a:rPr sz="2150" b="1" dirty="0">
                <a:solidFill>
                  <a:srgbClr val="1C1C1C"/>
                </a:solidFill>
                <a:latin typeface="Times New Roman"/>
                <a:cs typeface="Times New Roman"/>
              </a:rPr>
              <a:t>C</a:t>
            </a:r>
            <a:r>
              <a:rPr sz="2150" b="1" dirty="0">
                <a:solidFill>
                  <a:srgbClr val="1C1C1C"/>
                </a:solidFill>
                <a:latin typeface="Noto Sans SC"/>
                <a:cs typeface="Noto Sans SC"/>
              </a:rPr>
              <a:t>和认证码</a:t>
            </a:r>
            <a:r>
              <a:rPr sz="2150" b="1" i="1" spc="-20" dirty="0">
                <a:solidFill>
                  <a:srgbClr val="1C1C1C"/>
                </a:solidFill>
                <a:latin typeface="Times New Roman"/>
                <a:cs typeface="Times New Roman"/>
              </a:rPr>
              <a:t>C</a:t>
            </a:r>
            <a:r>
              <a:rPr sz="2175" b="1" i="1" spc="-30" baseline="-21072" dirty="0">
                <a:solidFill>
                  <a:srgbClr val="1C1C1C"/>
                </a:solidFill>
                <a:latin typeface="Times New Roman"/>
                <a:cs typeface="Times New Roman"/>
              </a:rPr>
              <a:t>n+1</a:t>
            </a:r>
            <a:endParaRPr sz="2175" baseline="-21072" dirty="0">
              <a:latin typeface="Times New Roman"/>
              <a:cs typeface="Times New Roman"/>
            </a:endParaRPr>
          </a:p>
        </p:txBody>
      </p:sp>
      <p:sp>
        <p:nvSpPr>
          <p:cNvPr id="7" name="object 7"/>
          <p:cNvSpPr txBox="1"/>
          <p:nvPr/>
        </p:nvSpPr>
        <p:spPr>
          <a:xfrm>
            <a:off x="5862828" y="3323844"/>
            <a:ext cx="826135" cy="615950"/>
          </a:xfrm>
          <a:prstGeom prst="rect">
            <a:avLst/>
          </a:prstGeom>
          <a:ln w="9144">
            <a:solidFill>
              <a:srgbClr val="000000"/>
            </a:solidFill>
          </a:ln>
        </p:spPr>
        <p:txBody>
          <a:bodyPr vert="horz" wrap="square" lIns="0" tIns="70485" rIns="0" bIns="0" rtlCol="0">
            <a:spAutoFit/>
          </a:bodyPr>
          <a:lstStyle/>
          <a:p>
            <a:pPr marL="68580">
              <a:lnSpc>
                <a:spcPct val="100000"/>
              </a:lnSpc>
              <a:spcBef>
                <a:spcPts val="555"/>
              </a:spcBef>
            </a:pPr>
            <a:r>
              <a:rPr sz="2400" i="1" dirty="0">
                <a:latin typeface="Times New Roman"/>
                <a:cs typeface="Times New Roman"/>
              </a:rPr>
              <a:t>E</a:t>
            </a:r>
            <a:r>
              <a:rPr sz="2100" i="1" baseline="-23809" dirty="0">
                <a:latin typeface="Times New Roman"/>
                <a:cs typeface="Times New Roman"/>
              </a:rPr>
              <a:t>k</a:t>
            </a:r>
            <a:r>
              <a:rPr sz="2100" i="1" spc="82" baseline="-23809" dirty="0">
                <a:latin typeface="Times New Roman"/>
                <a:cs typeface="Times New Roman"/>
              </a:rPr>
              <a:t> </a:t>
            </a:r>
            <a:r>
              <a:rPr sz="2400" spc="50" dirty="0">
                <a:latin typeface="Times New Roman"/>
                <a:cs typeface="Times New Roman"/>
              </a:rPr>
              <a:t>(</a:t>
            </a:r>
            <a:r>
              <a:rPr sz="2400" i="1" spc="50" dirty="0">
                <a:latin typeface="Times New Roman"/>
                <a:cs typeface="Times New Roman"/>
              </a:rPr>
              <a:t>x</a:t>
            </a:r>
            <a:r>
              <a:rPr sz="2400" spc="50" dirty="0">
                <a:latin typeface="Times New Roman"/>
                <a:cs typeface="Times New Roman"/>
              </a:rPr>
              <a:t>)</a:t>
            </a:r>
            <a:endParaRPr sz="2400">
              <a:latin typeface="Times New Roman"/>
              <a:cs typeface="Times New Roman"/>
            </a:endParaRPr>
          </a:p>
        </p:txBody>
      </p:sp>
      <p:sp>
        <p:nvSpPr>
          <p:cNvPr id="8" name="object 8"/>
          <p:cNvSpPr/>
          <p:nvPr/>
        </p:nvSpPr>
        <p:spPr>
          <a:xfrm>
            <a:off x="6239256" y="2775203"/>
            <a:ext cx="76200" cy="1713230"/>
          </a:xfrm>
          <a:custGeom>
            <a:avLst/>
            <a:gdLst/>
            <a:ahLst/>
            <a:cxnLst/>
            <a:rect l="l" t="t" r="r" b="b"/>
            <a:pathLst>
              <a:path w="76200" h="1713229">
                <a:moveTo>
                  <a:pt x="76200" y="1636776"/>
                </a:moveTo>
                <a:lnTo>
                  <a:pt x="44450" y="1636776"/>
                </a:lnTo>
                <a:lnTo>
                  <a:pt x="44450" y="1164336"/>
                </a:lnTo>
                <a:lnTo>
                  <a:pt x="31750" y="1164336"/>
                </a:lnTo>
                <a:lnTo>
                  <a:pt x="31750" y="1636776"/>
                </a:lnTo>
                <a:lnTo>
                  <a:pt x="0" y="1636776"/>
                </a:lnTo>
                <a:lnTo>
                  <a:pt x="38100" y="1712976"/>
                </a:lnTo>
                <a:lnTo>
                  <a:pt x="69850" y="1649476"/>
                </a:lnTo>
                <a:lnTo>
                  <a:pt x="76200" y="1636776"/>
                </a:lnTo>
                <a:close/>
              </a:path>
              <a:path w="76200" h="1713229">
                <a:moveTo>
                  <a:pt x="76200" y="472440"/>
                </a:moveTo>
                <a:lnTo>
                  <a:pt x="44450" y="472440"/>
                </a:lnTo>
                <a:lnTo>
                  <a:pt x="44450" y="0"/>
                </a:lnTo>
                <a:lnTo>
                  <a:pt x="31750" y="0"/>
                </a:lnTo>
                <a:lnTo>
                  <a:pt x="31750" y="472440"/>
                </a:lnTo>
                <a:lnTo>
                  <a:pt x="0" y="472440"/>
                </a:lnTo>
                <a:lnTo>
                  <a:pt x="38100" y="548640"/>
                </a:lnTo>
                <a:lnTo>
                  <a:pt x="69850" y="485140"/>
                </a:lnTo>
                <a:lnTo>
                  <a:pt x="76200" y="472440"/>
                </a:lnTo>
                <a:close/>
              </a:path>
            </a:pathLst>
          </a:custGeom>
          <a:solidFill>
            <a:srgbClr val="000000"/>
          </a:solidFill>
        </p:spPr>
        <p:txBody>
          <a:bodyPr wrap="square" lIns="0" tIns="0" rIns="0" bIns="0" rtlCol="0"/>
          <a:lstStyle/>
          <a:p>
            <a:endParaRPr/>
          </a:p>
        </p:txBody>
      </p:sp>
      <p:sp>
        <p:nvSpPr>
          <p:cNvPr id="9" name="object 9"/>
          <p:cNvSpPr txBox="1"/>
          <p:nvPr/>
        </p:nvSpPr>
        <p:spPr>
          <a:xfrm>
            <a:off x="1891283" y="3323844"/>
            <a:ext cx="856615" cy="615950"/>
          </a:xfrm>
          <a:prstGeom prst="rect">
            <a:avLst/>
          </a:prstGeom>
          <a:ln w="9144">
            <a:solidFill>
              <a:srgbClr val="000000"/>
            </a:solidFill>
          </a:ln>
        </p:spPr>
        <p:txBody>
          <a:bodyPr vert="horz" wrap="square" lIns="0" tIns="70485" rIns="0" bIns="0" rtlCol="0">
            <a:spAutoFit/>
          </a:bodyPr>
          <a:lstStyle/>
          <a:p>
            <a:pPr marL="84455">
              <a:lnSpc>
                <a:spcPct val="100000"/>
              </a:lnSpc>
              <a:spcBef>
                <a:spcPts val="555"/>
              </a:spcBef>
            </a:pPr>
            <a:r>
              <a:rPr sz="2400" i="1" dirty="0">
                <a:latin typeface="Times New Roman"/>
                <a:cs typeface="Times New Roman"/>
              </a:rPr>
              <a:t>E</a:t>
            </a:r>
            <a:r>
              <a:rPr sz="2100" i="1" baseline="-23809" dirty="0">
                <a:latin typeface="Times New Roman"/>
                <a:cs typeface="Times New Roman"/>
              </a:rPr>
              <a:t>k</a:t>
            </a:r>
            <a:r>
              <a:rPr sz="2100" i="1" spc="120" baseline="-23809" dirty="0">
                <a:latin typeface="Times New Roman"/>
                <a:cs typeface="Times New Roman"/>
              </a:rPr>
              <a:t> </a:t>
            </a:r>
            <a:r>
              <a:rPr sz="2400" spc="60" dirty="0">
                <a:latin typeface="Times New Roman"/>
                <a:cs typeface="Times New Roman"/>
              </a:rPr>
              <a:t>(</a:t>
            </a:r>
            <a:r>
              <a:rPr sz="2400" i="1" spc="60" dirty="0">
                <a:latin typeface="Times New Roman"/>
                <a:cs typeface="Times New Roman"/>
              </a:rPr>
              <a:t>x</a:t>
            </a:r>
            <a:r>
              <a:rPr sz="2400" spc="60" dirty="0">
                <a:latin typeface="Times New Roman"/>
                <a:cs typeface="Times New Roman"/>
              </a:rPr>
              <a:t>)</a:t>
            </a:r>
            <a:endParaRPr sz="2400">
              <a:latin typeface="Times New Roman"/>
              <a:cs typeface="Times New Roman"/>
            </a:endParaRPr>
          </a:p>
        </p:txBody>
      </p:sp>
      <p:sp>
        <p:nvSpPr>
          <p:cNvPr id="10" name="object 10"/>
          <p:cNvSpPr/>
          <p:nvPr/>
        </p:nvSpPr>
        <p:spPr>
          <a:xfrm>
            <a:off x="2298192" y="2775204"/>
            <a:ext cx="76200" cy="548640"/>
          </a:xfrm>
          <a:custGeom>
            <a:avLst/>
            <a:gdLst/>
            <a:ahLst/>
            <a:cxnLst/>
            <a:rect l="l" t="t" r="r" b="b"/>
            <a:pathLst>
              <a:path w="76200" h="548639">
                <a:moveTo>
                  <a:pt x="31750" y="472440"/>
                </a:moveTo>
                <a:lnTo>
                  <a:pt x="0" y="472440"/>
                </a:lnTo>
                <a:lnTo>
                  <a:pt x="38100" y="548640"/>
                </a:lnTo>
                <a:lnTo>
                  <a:pt x="69850" y="485140"/>
                </a:lnTo>
                <a:lnTo>
                  <a:pt x="31750" y="485140"/>
                </a:lnTo>
                <a:lnTo>
                  <a:pt x="31750" y="472440"/>
                </a:lnTo>
                <a:close/>
              </a:path>
              <a:path w="76200" h="548639">
                <a:moveTo>
                  <a:pt x="44450" y="0"/>
                </a:moveTo>
                <a:lnTo>
                  <a:pt x="31750" y="0"/>
                </a:lnTo>
                <a:lnTo>
                  <a:pt x="31750" y="485140"/>
                </a:lnTo>
                <a:lnTo>
                  <a:pt x="44450" y="485140"/>
                </a:lnTo>
                <a:lnTo>
                  <a:pt x="44450" y="0"/>
                </a:lnTo>
                <a:close/>
              </a:path>
              <a:path w="76200" h="548639">
                <a:moveTo>
                  <a:pt x="76200" y="472440"/>
                </a:moveTo>
                <a:lnTo>
                  <a:pt x="44450" y="472440"/>
                </a:lnTo>
                <a:lnTo>
                  <a:pt x="44450" y="485140"/>
                </a:lnTo>
                <a:lnTo>
                  <a:pt x="69850" y="485140"/>
                </a:lnTo>
                <a:lnTo>
                  <a:pt x="76200" y="472440"/>
                </a:lnTo>
                <a:close/>
              </a:path>
            </a:pathLst>
          </a:custGeom>
          <a:solidFill>
            <a:srgbClr val="000000"/>
          </a:solidFill>
        </p:spPr>
        <p:txBody>
          <a:bodyPr wrap="square" lIns="0" tIns="0" rIns="0" bIns="0" rtlCol="0"/>
          <a:lstStyle/>
          <a:p>
            <a:endParaRPr/>
          </a:p>
        </p:txBody>
      </p:sp>
      <p:sp>
        <p:nvSpPr>
          <p:cNvPr id="11" name="object 11"/>
          <p:cNvSpPr/>
          <p:nvPr/>
        </p:nvSpPr>
        <p:spPr>
          <a:xfrm>
            <a:off x="2298192" y="3939540"/>
            <a:ext cx="76200" cy="548640"/>
          </a:xfrm>
          <a:custGeom>
            <a:avLst/>
            <a:gdLst/>
            <a:ahLst/>
            <a:cxnLst/>
            <a:rect l="l" t="t" r="r" b="b"/>
            <a:pathLst>
              <a:path w="76200" h="548639">
                <a:moveTo>
                  <a:pt x="31750" y="472440"/>
                </a:moveTo>
                <a:lnTo>
                  <a:pt x="0" y="472440"/>
                </a:lnTo>
                <a:lnTo>
                  <a:pt x="38100" y="548640"/>
                </a:lnTo>
                <a:lnTo>
                  <a:pt x="69850" y="485140"/>
                </a:lnTo>
                <a:lnTo>
                  <a:pt x="31750" y="485140"/>
                </a:lnTo>
                <a:lnTo>
                  <a:pt x="31750" y="472440"/>
                </a:lnTo>
                <a:close/>
              </a:path>
              <a:path w="76200" h="548639">
                <a:moveTo>
                  <a:pt x="44450" y="0"/>
                </a:moveTo>
                <a:lnTo>
                  <a:pt x="31750" y="0"/>
                </a:lnTo>
                <a:lnTo>
                  <a:pt x="31750" y="485140"/>
                </a:lnTo>
                <a:lnTo>
                  <a:pt x="44450" y="485140"/>
                </a:lnTo>
                <a:lnTo>
                  <a:pt x="44450" y="0"/>
                </a:lnTo>
                <a:close/>
              </a:path>
              <a:path w="76200" h="548639">
                <a:moveTo>
                  <a:pt x="76200" y="472440"/>
                </a:moveTo>
                <a:lnTo>
                  <a:pt x="44450" y="472440"/>
                </a:lnTo>
                <a:lnTo>
                  <a:pt x="44450" y="485140"/>
                </a:lnTo>
                <a:lnTo>
                  <a:pt x="69850" y="485140"/>
                </a:lnTo>
                <a:lnTo>
                  <a:pt x="76200" y="472440"/>
                </a:lnTo>
                <a:close/>
              </a:path>
            </a:pathLst>
          </a:custGeom>
          <a:solidFill>
            <a:srgbClr val="000000"/>
          </a:solidFill>
        </p:spPr>
        <p:txBody>
          <a:bodyPr wrap="square" lIns="0" tIns="0" rIns="0" bIns="0" rtlCol="0"/>
          <a:lstStyle/>
          <a:p>
            <a:endParaRPr/>
          </a:p>
        </p:txBody>
      </p:sp>
      <p:sp>
        <p:nvSpPr>
          <p:cNvPr id="12" name="object 12"/>
          <p:cNvSpPr txBox="1"/>
          <p:nvPr/>
        </p:nvSpPr>
        <p:spPr>
          <a:xfrm>
            <a:off x="4527803" y="3323844"/>
            <a:ext cx="822960" cy="615950"/>
          </a:xfrm>
          <a:prstGeom prst="rect">
            <a:avLst/>
          </a:prstGeom>
          <a:ln w="9144">
            <a:solidFill>
              <a:srgbClr val="000000"/>
            </a:solidFill>
          </a:ln>
        </p:spPr>
        <p:txBody>
          <a:bodyPr vert="horz" wrap="square" lIns="0" tIns="70485" rIns="0" bIns="0" rtlCol="0">
            <a:spAutoFit/>
          </a:bodyPr>
          <a:lstStyle/>
          <a:p>
            <a:pPr marL="95885">
              <a:lnSpc>
                <a:spcPct val="100000"/>
              </a:lnSpc>
              <a:spcBef>
                <a:spcPts val="555"/>
              </a:spcBef>
            </a:pPr>
            <a:r>
              <a:rPr sz="2400" i="1" spc="-175" dirty="0">
                <a:latin typeface="Times New Roman"/>
                <a:cs typeface="Times New Roman"/>
              </a:rPr>
              <a:t>E</a:t>
            </a:r>
            <a:r>
              <a:rPr sz="2100" i="1" spc="-262" baseline="-23809" dirty="0">
                <a:latin typeface="Times New Roman"/>
                <a:cs typeface="Times New Roman"/>
              </a:rPr>
              <a:t>k</a:t>
            </a:r>
            <a:r>
              <a:rPr sz="2100" i="1" spc="-52" baseline="-23809" dirty="0">
                <a:latin typeface="Times New Roman"/>
                <a:cs typeface="Times New Roman"/>
              </a:rPr>
              <a:t> </a:t>
            </a:r>
            <a:r>
              <a:rPr sz="2400" spc="-25" dirty="0">
                <a:latin typeface="Times New Roman"/>
                <a:cs typeface="Times New Roman"/>
              </a:rPr>
              <a:t>(</a:t>
            </a:r>
            <a:r>
              <a:rPr sz="2400" i="1" spc="-25" dirty="0">
                <a:latin typeface="Times New Roman"/>
                <a:cs typeface="Times New Roman"/>
              </a:rPr>
              <a:t>x</a:t>
            </a:r>
            <a:r>
              <a:rPr sz="2400" spc="-25" dirty="0">
                <a:latin typeface="Times New Roman"/>
                <a:cs typeface="Times New Roman"/>
              </a:rPr>
              <a:t>)</a:t>
            </a:r>
            <a:endParaRPr sz="2400">
              <a:latin typeface="Times New Roman"/>
              <a:cs typeface="Times New Roman"/>
            </a:endParaRPr>
          </a:p>
        </p:txBody>
      </p:sp>
      <p:sp>
        <p:nvSpPr>
          <p:cNvPr id="13" name="object 13"/>
          <p:cNvSpPr/>
          <p:nvPr/>
        </p:nvSpPr>
        <p:spPr>
          <a:xfrm>
            <a:off x="4901184" y="2775203"/>
            <a:ext cx="76200" cy="1713230"/>
          </a:xfrm>
          <a:custGeom>
            <a:avLst/>
            <a:gdLst/>
            <a:ahLst/>
            <a:cxnLst/>
            <a:rect l="l" t="t" r="r" b="b"/>
            <a:pathLst>
              <a:path w="76200" h="1713229">
                <a:moveTo>
                  <a:pt x="76200" y="1636776"/>
                </a:moveTo>
                <a:lnTo>
                  <a:pt x="44450" y="1636776"/>
                </a:lnTo>
                <a:lnTo>
                  <a:pt x="44450" y="1164336"/>
                </a:lnTo>
                <a:lnTo>
                  <a:pt x="31750" y="1164336"/>
                </a:lnTo>
                <a:lnTo>
                  <a:pt x="31750" y="1636776"/>
                </a:lnTo>
                <a:lnTo>
                  <a:pt x="0" y="1636776"/>
                </a:lnTo>
                <a:lnTo>
                  <a:pt x="38100" y="1712976"/>
                </a:lnTo>
                <a:lnTo>
                  <a:pt x="69850" y="1649476"/>
                </a:lnTo>
                <a:lnTo>
                  <a:pt x="76200" y="1636776"/>
                </a:lnTo>
                <a:close/>
              </a:path>
              <a:path w="76200" h="1713229">
                <a:moveTo>
                  <a:pt x="76200" y="472440"/>
                </a:moveTo>
                <a:lnTo>
                  <a:pt x="44450" y="472440"/>
                </a:lnTo>
                <a:lnTo>
                  <a:pt x="44450" y="0"/>
                </a:lnTo>
                <a:lnTo>
                  <a:pt x="31750" y="0"/>
                </a:lnTo>
                <a:lnTo>
                  <a:pt x="31750" y="472440"/>
                </a:lnTo>
                <a:lnTo>
                  <a:pt x="0" y="472440"/>
                </a:lnTo>
                <a:lnTo>
                  <a:pt x="38100" y="548640"/>
                </a:lnTo>
                <a:lnTo>
                  <a:pt x="69850" y="485140"/>
                </a:lnTo>
                <a:lnTo>
                  <a:pt x="76200" y="472440"/>
                </a:lnTo>
                <a:close/>
              </a:path>
            </a:pathLst>
          </a:custGeom>
          <a:solidFill>
            <a:srgbClr val="000000"/>
          </a:solidFill>
        </p:spPr>
        <p:txBody>
          <a:bodyPr wrap="square" lIns="0" tIns="0" rIns="0" bIns="0" rtlCol="0"/>
          <a:lstStyle/>
          <a:p>
            <a:endParaRPr/>
          </a:p>
        </p:txBody>
      </p:sp>
      <p:sp>
        <p:nvSpPr>
          <p:cNvPr id="14" name="object 14"/>
          <p:cNvSpPr txBox="1"/>
          <p:nvPr/>
        </p:nvSpPr>
        <p:spPr>
          <a:xfrm>
            <a:off x="3226307" y="3323844"/>
            <a:ext cx="822960" cy="615950"/>
          </a:xfrm>
          <a:prstGeom prst="rect">
            <a:avLst/>
          </a:prstGeom>
          <a:ln w="9144">
            <a:solidFill>
              <a:srgbClr val="000000"/>
            </a:solidFill>
          </a:ln>
        </p:spPr>
        <p:txBody>
          <a:bodyPr vert="horz" wrap="square" lIns="0" tIns="70485" rIns="0" bIns="0" rtlCol="0">
            <a:spAutoFit/>
          </a:bodyPr>
          <a:lstStyle/>
          <a:p>
            <a:pPr marL="90170">
              <a:lnSpc>
                <a:spcPct val="100000"/>
              </a:lnSpc>
              <a:spcBef>
                <a:spcPts val="555"/>
              </a:spcBef>
            </a:pPr>
            <a:r>
              <a:rPr sz="2400" i="1" spc="-155" dirty="0">
                <a:latin typeface="Times New Roman"/>
                <a:cs typeface="Times New Roman"/>
              </a:rPr>
              <a:t>E</a:t>
            </a:r>
            <a:r>
              <a:rPr sz="2100" i="1" spc="-232" baseline="-23809" dirty="0">
                <a:latin typeface="Times New Roman"/>
                <a:cs typeface="Times New Roman"/>
              </a:rPr>
              <a:t>k</a:t>
            </a:r>
            <a:r>
              <a:rPr sz="2100" i="1" spc="-44" baseline="-23809" dirty="0">
                <a:latin typeface="Times New Roman"/>
                <a:cs typeface="Times New Roman"/>
              </a:rPr>
              <a:t> </a:t>
            </a:r>
            <a:r>
              <a:rPr sz="2400" spc="-25" dirty="0">
                <a:latin typeface="Times New Roman"/>
                <a:cs typeface="Times New Roman"/>
              </a:rPr>
              <a:t>(</a:t>
            </a:r>
            <a:r>
              <a:rPr sz="2400" i="1" spc="-25" dirty="0">
                <a:latin typeface="Times New Roman"/>
                <a:cs typeface="Times New Roman"/>
              </a:rPr>
              <a:t>x</a:t>
            </a:r>
            <a:r>
              <a:rPr sz="2400" spc="-25" dirty="0">
                <a:latin typeface="Times New Roman"/>
                <a:cs typeface="Times New Roman"/>
              </a:rPr>
              <a:t>)</a:t>
            </a:r>
            <a:endParaRPr sz="2400">
              <a:latin typeface="Times New Roman"/>
              <a:cs typeface="Times New Roman"/>
            </a:endParaRPr>
          </a:p>
        </p:txBody>
      </p:sp>
      <p:grpSp>
        <p:nvGrpSpPr>
          <p:cNvPr id="15" name="object 15"/>
          <p:cNvGrpSpPr/>
          <p:nvPr/>
        </p:nvGrpSpPr>
        <p:grpSpPr>
          <a:xfrm>
            <a:off x="2333244" y="2775204"/>
            <a:ext cx="5062855" cy="1713230"/>
            <a:chOff x="2333244" y="2775204"/>
            <a:chExt cx="5062855" cy="1713230"/>
          </a:xfrm>
        </p:grpSpPr>
        <p:sp>
          <p:nvSpPr>
            <p:cNvPr id="16" name="object 16"/>
            <p:cNvSpPr/>
            <p:nvPr/>
          </p:nvSpPr>
          <p:spPr>
            <a:xfrm>
              <a:off x="2333244" y="3025140"/>
              <a:ext cx="619125" cy="1097280"/>
            </a:xfrm>
            <a:custGeom>
              <a:avLst/>
              <a:gdLst/>
              <a:ahLst/>
              <a:cxnLst/>
              <a:rect l="l" t="t" r="r" b="b"/>
              <a:pathLst>
                <a:path w="619125" h="1097279">
                  <a:moveTo>
                    <a:pt x="0" y="1097280"/>
                  </a:moveTo>
                  <a:lnTo>
                    <a:pt x="618744" y="1097280"/>
                  </a:lnTo>
                </a:path>
                <a:path w="619125" h="1097279">
                  <a:moveTo>
                    <a:pt x="618744" y="0"/>
                  </a:moveTo>
                  <a:lnTo>
                    <a:pt x="618744" y="1097280"/>
                  </a:lnTo>
                </a:path>
              </a:pathLst>
            </a:custGeom>
            <a:ln w="9144">
              <a:solidFill>
                <a:srgbClr val="FF00FF"/>
              </a:solidFill>
            </a:ln>
          </p:spPr>
          <p:txBody>
            <a:bodyPr wrap="square" lIns="0" tIns="0" rIns="0" bIns="0" rtlCol="0"/>
            <a:lstStyle/>
            <a:p>
              <a:endParaRPr/>
            </a:p>
          </p:txBody>
        </p:sp>
        <p:sp>
          <p:nvSpPr>
            <p:cNvPr id="17" name="object 17"/>
            <p:cNvSpPr/>
            <p:nvPr/>
          </p:nvSpPr>
          <p:spPr>
            <a:xfrm>
              <a:off x="2951988" y="2987040"/>
              <a:ext cx="548640" cy="76200"/>
            </a:xfrm>
            <a:custGeom>
              <a:avLst/>
              <a:gdLst/>
              <a:ahLst/>
              <a:cxnLst/>
              <a:rect l="l" t="t" r="r" b="b"/>
              <a:pathLst>
                <a:path w="548639" h="76200">
                  <a:moveTo>
                    <a:pt x="472439" y="0"/>
                  </a:moveTo>
                  <a:lnTo>
                    <a:pt x="472439" y="76200"/>
                  </a:lnTo>
                  <a:lnTo>
                    <a:pt x="535939" y="44450"/>
                  </a:lnTo>
                  <a:lnTo>
                    <a:pt x="485139" y="44450"/>
                  </a:lnTo>
                  <a:lnTo>
                    <a:pt x="485139" y="31750"/>
                  </a:lnTo>
                  <a:lnTo>
                    <a:pt x="535939" y="31750"/>
                  </a:lnTo>
                  <a:lnTo>
                    <a:pt x="472439" y="0"/>
                  </a:lnTo>
                  <a:close/>
                </a:path>
                <a:path w="548639" h="76200">
                  <a:moveTo>
                    <a:pt x="472439" y="31750"/>
                  </a:moveTo>
                  <a:lnTo>
                    <a:pt x="0" y="31750"/>
                  </a:lnTo>
                  <a:lnTo>
                    <a:pt x="0" y="44450"/>
                  </a:lnTo>
                  <a:lnTo>
                    <a:pt x="472439" y="44450"/>
                  </a:lnTo>
                  <a:lnTo>
                    <a:pt x="472439" y="31750"/>
                  </a:lnTo>
                  <a:close/>
                </a:path>
                <a:path w="548639" h="76200">
                  <a:moveTo>
                    <a:pt x="535939" y="31750"/>
                  </a:moveTo>
                  <a:lnTo>
                    <a:pt x="485139" y="31750"/>
                  </a:lnTo>
                  <a:lnTo>
                    <a:pt x="485139" y="44450"/>
                  </a:lnTo>
                  <a:lnTo>
                    <a:pt x="535939" y="44450"/>
                  </a:lnTo>
                  <a:lnTo>
                    <a:pt x="548639" y="38100"/>
                  </a:lnTo>
                  <a:lnTo>
                    <a:pt x="535939" y="31750"/>
                  </a:lnTo>
                  <a:close/>
                </a:path>
              </a:pathLst>
            </a:custGeom>
            <a:solidFill>
              <a:srgbClr val="FF00FF"/>
            </a:solidFill>
          </p:spPr>
          <p:txBody>
            <a:bodyPr wrap="square" lIns="0" tIns="0" rIns="0" bIns="0" rtlCol="0"/>
            <a:lstStyle/>
            <a:p>
              <a:endParaRPr/>
            </a:p>
          </p:txBody>
        </p:sp>
        <p:sp>
          <p:nvSpPr>
            <p:cNvPr id="18" name="object 18"/>
            <p:cNvSpPr/>
            <p:nvPr/>
          </p:nvSpPr>
          <p:spPr>
            <a:xfrm>
              <a:off x="3599688" y="2775204"/>
              <a:ext cx="76200" cy="548640"/>
            </a:xfrm>
            <a:custGeom>
              <a:avLst/>
              <a:gdLst/>
              <a:ahLst/>
              <a:cxnLst/>
              <a:rect l="l" t="t" r="r" b="b"/>
              <a:pathLst>
                <a:path w="76200" h="548639">
                  <a:moveTo>
                    <a:pt x="31750" y="472440"/>
                  </a:moveTo>
                  <a:lnTo>
                    <a:pt x="0" y="472440"/>
                  </a:lnTo>
                  <a:lnTo>
                    <a:pt x="38100" y="548640"/>
                  </a:lnTo>
                  <a:lnTo>
                    <a:pt x="69850" y="485140"/>
                  </a:lnTo>
                  <a:lnTo>
                    <a:pt x="31750" y="485140"/>
                  </a:lnTo>
                  <a:lnTo>
                    <a:pt x="31750" y="472440"/>
                  </a:lnTo>
                  <a:close/>
                </a:path>
                <a:path w="76200" h="548639">
                  <a:moveTo>
                    <a:pt x="44450" y="0"/>
                  </a:moveTo>
                  <a:lnTo>
                    <a:pt x="31750" y="0"/>
                  </a:lnTo>
                  <a:lnTo>
                    <a:pt x="31750" y="485140"/>
                  </a:lnTo>
                  <a:lnTo>
                    <a:pt x="44450" y="485140"/>
                  </a:lnTo>
                  <a:lnTo>
                    <a:pt x="44450" y="0"/>
                  </a:lnTo>
                  <a:close/>
                </a:path>
                <a:path w="76200" h="548639">
                  <a:moveTo>
                    <a:pt x="76200" y="472440"/>
                  </a:moveTo>
                  <a:lnTo>
                    <a:pt x="44450" y="472440"/>
                  </a:lnTo>
                  <a:lnTo>
                    <a:pt x="44450" y="485140"/>
                  </a:lnTo>
                  <a:lnTo>
                    <a:pt x="69850" y="485140"/>
                  </a:lnTo>
                  <a:lnTo>
                    <a:pt x="76200" y="472440"/>
                  </a:lnTo>
                  <a:close/>
                </a:path>
              </a:pathLst>
            </a:custGeom>
            <a:solidFill>
              <a:srgbClr val="000000"/>
            </a:solidFill>
          </p:spPr>
          <p:txBody>
            <a:bodyPr wrap="square" lIns="0" tIns="0" rIns="0" bIns="0" rtlCol="0"/>
            <a:lstStyle/>
            <a:p>
              <a:endParaRPr/>
            </a:p>
          </p:txBody>
        </p:sp>
        <p:sp>
          <p:nvSpPr>
            <p:cNvPr id="19" name="object 19"/>
            <p:cNvSpPr/>
            <p:nvPr/>
          </p:nvSpPr>
          <p:spPr>
            <a:xfrm>
              <a:off x="3500627" y="2872740"/>
              <a:ext cx="289560" cy="289560"/>
            </a:xfrm>
            <a:custGeom>
              <a:avLst/>
              <a:gdLst/>
              <a:ahLst/>
              <a:cxnLst/>
              <a:rect l="l" t="t" r="r" b="b"/>
              <a:pathLst>
                <a:path w="289560" h="289560">
                  <a:moveTo>
                    <a:pt x="144780" y="0"/>
                  </a:moveTo>
                  <a:lnTo>
                    <a:pt x="98999" y="7376"/>
                  </a:lnTo>
                  <a:lnTo>
                    <a:pt x="59253" y="27919"/>
                  </a:lnTo>
                  <a:lnTo>
                    <a:pt x="27919" y="59253"/>
                  </a:lnTo>
                  <a:lnTo>
                    <a:pt x="7376" y="98999"/>
                  </a:lnTo>
                  <a:lnTo>
                    <a:pt x="0" y="144780"/>
                  </a:lnTo>
                  <a:lnTo>
                    <a:pt x="7376" y="190560"/>
                  </a:lnTo>
                  <a:lnTo>
                    <a:pt x="27919" y="230306"/>
                  </a:lnTo>
                  <a:lnTo>
                    <a:pt x="59253" y="261640"/>
                  </a:lnTo>
                  <a:lnTo>
                    <a:pt x="98999" y="282183"/>
                  </a:lnTo>
                  <a:lnTo>
                    <a:pt x="144780" y="289560"/>
                  </a:lnTo>
                  <a:lnTo>
                    <a:pt x="190560" y="282183"/>
                  </a:lnTo>
                  <a:lnTo>
                    <a:pt x="230306" y="261640"/>
                  </a:lnTo>
                  <a:lnTo>
                    <a:pt x="261640" y="230306"/>
                  </a:lnTo>
                  <a:lnTo>
                    <a:pt x="282183" y="190560"/>
                  </a:lnTo>
                  <a:lnTo>
                    <a:pt x="289560" y="144780"/>
                  </a:lnTo>
                  <a:lnTo>
                    <a:pt x="282183" y="98999"/>
                  </a:lnTo>
                  <a:lnTo>
                    <a:pt x="261640" y="59253"/>
                  </a:lnTo>
                  <a:lnTo>
                    <a:pt x="230306" y="27919"/>
                  </a:lnTo>
                  <a:lnTo>
                    <a:pt x="190560" y="7376"/>
                  </a:lnTo>
                  <a:lnTo>
                    <a:pt x="144780" y="0"/>
                  </a:lnTo>
                  <a:close/>
                </a:path>
              </a:pathLst>
            </a:custGeom>
            <a:solidFill>
              <a:srgbClr val="FFFFFF"/>
            </a:solidFill>
          </p:spPr>
          <p:txBody>
            <a:bodyPr wrap="square" lIns="0" tIns="0" rIns="0" bIns="0" rtlCol="0"/>
            <a:lstStyle/>
            <a:p>
              <a:endParaRPr/>
            </a:p>
          </p:txBody>
        </p:sp>
        <p:sp>
          <p:nvSpPr>
            <p:cNvPr id="20" name="object 20"/>
            <p:cNvSpPr/>
            <p:nvPr/>
          </p:nvSpPr>
          <p:spPr>
            <a:xfrm>
              <a:off x="3500627" y="2872740"/>
              <a:ext cx="289560" cy="289560"/>
            </a:xfrm>
            <a:custGeom>
              <a:avLst/>
              <a:gdLst/>
              <a:ahLst/>
              <a:cxnLst/>
              <a:rect l="l" t="t" r="r" b="b"/>
              <a:pathLst>
                <a:path w="289560" h="289560">
                  <a:moveTo>
                    <a:pt x="144780" y="0"/>
                  </a:moveTo>
                  <a:lnTo>
                    <a:pt x="144780" y="289560"/>
                  </a:lnTo>
                </a:path>
                <a:path w="289560" h="289560">
                  <a:moveTo>
                    <a:pt x="0" y="144780"/>
                  </a:moveTo>
                  <a:lnTo>
                    <a:pt x="289560" y="144780"/>
                  </a:lnTo>
                </a:path>
                <a:path w="289560" h="289560">
                  <a:moveTo>
                    <a:pt x="0" y="144780"/>
                  </a:moveTo>
                  <a:lnTo>
                    <a:pt x="7376" y="98999"/>
                  </a:lnTo>
                  <a:lnTo>
                    <a:pt x="27919" y="59253"/>
                  </a:lnTo>
                  <a:lnTo>
                    <a:pt x="59253" y="27919"/>
                  </a:lnTo>
                  <a:lnTo>
                    <a:pt x="98999" y="7376"/>
                  </a:lnTo>
                  <a:lnTo>
                    <a:pt x="144780" y="0"/>
                  </a:lnTo>
                  <a:lnTo>
                    <a:pt x="190560" y="7376"/>
                  </a:lnTo>
                  <a:lnTo>
                    <a:pt x="230306" y="27919"/>
                  </a:lnTo>
                  <a:lnTo>
                    <a:pt x="261640" y="59253"/>
                  </a:lnTo>
                  <a:lnTo>
                    <a:pt x="282183" y="98999"/>
                  </a:lnTo>
                  <a:lnTo>
                    <a:pt x="289560" y="144780"/>
                  </a:lnTo>
                  <a:lnTo>
                    <a:pt x="282183" y="190560"/>
                  </a:lnTo>
                  <a:lnTo>
                    <a:pt x="261640" y="230306"/>
                  </a:lnTo>
                  <a:lnTo>
                    <a:pt x="230306" y="261640"/>
                  </a:lnTo>
                  <a:lnTo>
                    <a:pt x="190560" y="282183"/>
                  </a:lnTo>
                  <a:lnTo>
                    <a:pt x="144780" y="289560"/>
                  </a:lnTo>
                  <a:lnTo>
                    <a:pt x="98999" y="282183"/>
                  </a:lnTo>
                  <a:lnTo>
                    <a:pt x="59253" y="261640"/>
                  </a:lnTo>
                  <a:lnTo>
                    <a:pt x="27919" y="230306"/>
                  </a:lnTo>
                  <a:lnTo>
                    <a:pt x="7376" y="190560"/>
                  </a:lnTo>
                  <a:lnTo>
                    <a:pt x="0" y="144780"/>
                  </a:lnTo>
                  <a:close/>
                </a:path>
              </a:pathLst>
            </a:custGeom>
            <a:ln w="9144">
              <a:solidFill>
                <a:srgbClr val="FF00FF"/>
              </a:solidFill>
            </a:ln>
          </p:spPr>
          <p:txBody>
            <a:bodyPr wrap="square" lIns="0" tIns="0" rIns="0" bIns="0" rtlCol="0"/>
            <a:lstStyle/>
            <a:p>
              <a:endParaRPr/>
            </a:p>
          </p:txBody>
        </p:sp>
        <p:sp>
          <p:nvSpPr>
            <p:cNvPr id="21" name="object 21"/>
            <p:cNvSpPr/>
            <p:nvPr/>
          </p:nvSpPr>
          <p:spPr>
            <a:xfrm>
              <a:off x="3599688" y="3939540"/>
              <a:ext cx="76200" cy="548640"/>
            </a:xfrm>
            <a:custGeom>
              <a:avLst/>
              <a:gdLst/>
              <a:ahLst/>
              <a:cxnLst/>
              <a:rect l="l" t="t" r="r" b="b"/>
              <a:pathLst>
                <a:path w="76200" h="548639">
                  <a:moveTo>
                    <a:pt x="31750" y="472440"/>
                  </a:moveTo>
                  <a:lnTo>
                    <a:pt x="0" y="472440"/>
                  </a:lnTo>
                  <a:lnTo>
                    <a:pt x="38100" y="548640"/>
                  </a:lnTo>
                  <a:lnTo>
                    <a:pt x="69850" y="485140"/>
                  </a:lnTo>
                  <a:lnTo>
                    <a:pt x="31750" y="485140"/>
                  </a:lnTo>
                  <a:lnTo>
                    <a:pt x="31750" y="472440"/>
                  </a:lnTo>
                  <a:close/>
                </a:path>
                <a:path w="76200" h="548639">
                  <a:moveTo>
                    <a:pt x="44450" y="0"/>
                  </a:moveTo>
                  <a:lnTo>
                    <a:pt x="31750" y="0"/>
                  </a:lnTo>
                  <a:lnTo>
                    <a:pt x="31750" y="485140"/>
                  </a:lnTo>
                  <a:lnTo>
                    <a:pt x="44450" y="485140"/>
                  </a:lnTo>
                  <a:lnTo>
                    <a:pt x="44450" y="0"/>
                  </a:lnTo>
                  <a:close/>
                </a:path>
                <a:path w="76200" h="548639">
                  <a:moveTo>
                    <a:pt x="76200" y="472440"/>
                  </a:moveTo>
                  <a:lnTo>
                    <a:pt x="44450" y="472440"/>
                  </a:lnTo>
                  <a:lnTo>
                    <a:pt x="44450" y="485140"/>
                  </a:lnTo>
                  <a:lnTo>
                    <a:pt x="69850" y="485140"/>
                  </a:lnTo>
                  <a:lnTo>
                    <a:pt x="76200" y="472440"/>
                  </a:lnTo>
                  <a:close/>
                </a:path>
              </a:pathLst>
            </a:custGeom>
            <a:solidFill>
              <a:srgbClr val="000000"/>
            </a:solidFill>
          </p:spPr>
          <p:txBody>
            <a:bodyPr wrap="square" lIns="0" tIns="0" rIns="0" bIns="0" rtlCol="0"/>
            <a:lstStyle/>
            <a:p>
              <a:endParaRPr/>
            </a:p>
          </p:txBody>
        </p:sp>
        <p:sp>
          <p:nvSpPr>
            <p:cNvPr id="22" name="object 22"/>
            <p:cNvSpPr/>
            <p:nvPr/>
          </p:nvSpPr>
          <p:spPr>
            <a:xfrm>
              <a:off x="3622547" y="3037332"/>
              <a:ext cx="619125" cy="1097280"/>
            </a:xfrm>
            <a:custGeom>
              <a:avLst/>
              <a:gdLst/>
              <a:ahLst/>
              <a:cxnLst/>
              <a:rect l="l" t="t" r="r" b="b"/>
              <a:pathLst>
                <a:path w="619125" h="1097279">
                  <a:moveTo>
                    <a:pt x="0" y="1097279"/>
                  </a:moveTo>
                  <a:lnTo>
                    <a:pt x="618743" y="1097279"/>
                  </a:lnTo>
                </a:path>
                <a:path w="619125" h="1097279">
                  <a:moveTo>
                    <a:pt x="618743" y="0"/>
                  </a:moveTo>
                  <a:lnTo>
                    <a:pt x="618743" y="1097279"/>
                  </a:lnTo>
                </a:path>
              </a:pathLst>
            </a:custGeom>
            <a:ln w="9144">
              <a:solidFill>
                <a:srgbClr val="FF00FF"/>
              </a:solidFill>
            </a:ln>
          </p:spPr>
          <p:txBody>
            <a:bodyPr wrap="square" lIns="0" tIns="0" rIns="0" bIns="0" rtlCol="0"/>
            <a:lstStyle/>
            <a:p>
              <a:endParaRPr/>
            </a:p>
          </p:txBody>
        </p:sp>
        <p:sp>
          <p:nvSpPr>
            <p:cNvPr id="23" name="object 23"/>
            <p:cNvSpPr/>
            <p:nvPr/>
          </p:nvSpPr>
          <p:spPr>
            <a:xfrm>
              <a:off x="4241292" y="2999232"/>
              <a:ext cx="548640" cy="76200"/>
            </a:xfrm>
            <a:custGeom>
              <a:avLst/>
              <a:gdLst/>
              <a:ahLst/>
              <a:cxnLst/>
              <a:rect l="l" t="t" r="r" b="b"/>
              <a:pathLst>
                <a:path w="548639" h="76200">
                  <a:moveTo>
                    <a:pt x="472440" y="0"/>
                  </a:moveTo>
                  <a:lnTo>
                    <a:pt x="472440" y="76200"/>
                  </a:lnTo>
                  <a:lnTo>
                    <a:pt x="535940" y="44450"/>
                  </a:lnTo>
                  <a:lnTo>
                    <a:pt x="485140" y="44450"/>
                  </a:lnTo>
                  <a:lnTo>
                    <a:pt x="485140" y="31750"/>
                  </a:lnTo>
                  <a:lnTo>
                    <a:pt x="535940" y="31750"/>
                  </a:lnTo>
                  <a:lnTo>
                    <a:pt x="472440" y="0"/>
                  </a:lnTo>
                  <a:close/>
                </a:path>
                <a:path w="548639" h="76200">
                  <a:moveTo>
                    <a:pt x="472440" y="31750"/>
                  </a:moveTo>
                  <a:lnTo>
                    <a:pt x="0" y="31750"/>
                  </a:lnTo>
                  <a:lnTo>
                    <a:pt x="0" y="44450"/>
                  </a:lnTo>
                  <a:lnTo>
                    <a:pt x="472440" y="44450"/>
                  </a:lnTo>
                  <a:lnTo>
                    <a:pt x="472440" y="31750"/>
                  </a:lnTo>
                  <a:close/>
                </a:path>
                <a:path w="548639" h="76200">
                  <a:moveTo>
                    <a:pt x="535940" y="31750"/>
                  </a:moveTo>
                  <a:lnTo>
                    <a:pt x="485140" y="31750"/>
                  </a:lnTo>
                  <a:lnTo>
                    <a:pt x="485140" y="44450"/>
                  </a:lnTo>
                  <a:lnTo>
                    <a:pt x="535940" y="44450"/>
                  </a:lnTo>
                  <a:lnTo>
                    <a:pt x="548640" y="38100"/>
                  </a:lnTo>
                  <a:lnTo>
                    <a:pt x="535940" y="31750"/>
                  </a:lnTo>
                  <a:close/>
                </a:path>
              </a:pathLst>
            </a:custGeom>
            <a:solidFill>
              <a:srgbClr val="FF00FF"/>
            </a:solidFill>
          </p:spPr>
          <p:txBody>
            <a:bodyPr wrap="square" lIns="0" tIns="0" rIns="0" bIns="0" rtlCol="0"/>
            <a:lstStyle/>
            <a:p>
              <a:endParaRPr/>
            </a:p>
          </p:txBody>
        </p:sp>
        <p:sp>
          <p:nvSpPr>
            <p:cNvPr id="24" name="object 24"/>
            <p:cNvSpPr/>
            <p:nvPr/>
          </p:nvSpPr>
          <p:spPr>
            <a:xfrm>
              <a:off x="4789932" y="2887980"/>
              <a:ext cx="287020" cy="287020"/>
            </a:xfrm>
            <a:custGeom>
              <a:avLst/>
              <a:gdLst/>
              <a:ahLst/>
              <a:cxnLst/>
              <a:rect l="l" t="t" r="r" b="b"/>
              <a:pathLst>
                <a:path w="287020" h="287019">
                  <a:moveTo>
                    <a:pt x="143255" y="0"/>
                  </a:moveTo>
                  <a:lnTo>
                    <a:pt x="97974" y="7303"/>
                  </a:lnTo>
                  <a:lnTo>
                    <a:pt x="58649" y="27639"/>
                  </a:lnTo>
                  <a:lnTo>
                    <a:pt x="27639" y="58649"/>
                  </a:lnTo>
                  <a:lnTo>
                    <a:pt x="7303" y="97974"/>
                  </a:lnTo>
                  <a:lnTo>
                    <a:pt x="0" y="143256"/>
                  </a:lnTo>
                  <a:lnTo>
                    <a:pt x="7303" y="188537"/>
                  </a:lnTo>
                  <a:lnTo>
                    <a:pt x="27639" y="227862"/>
                  </a:lnTo>
                  <a:lnTo>
                    <a:pt x="58649" y="258872"/>
                  </a:lnTo>
                  <a:lnTo>
                    <a:pt x="97974" y="279208"/>
                  </a:lnTo>
                  <a:lnTo>
                    <a:pt x="143255" y="286512"/>
                  </a:lnTo>
                  <a:lnTo>
                    <a:pt x="188537" y="279208"/>
                  </a:lnTo>
                  <a:lnTo>
                    <a:pt x="227862" y="258872"/>
                  </a:lnTo>
                  <a:lnTo>
                    <a:pt x="258872" y="227862"/>
                  </a:lnTo>
                  <a:lnTo>
                    <a:pt x="279208" y="188537"/>
                  </a:lnTo>
                  <a:lnTo>
                    <a:pt x="286512" y="143256"/>
                  </a:lnTo>
                  <a:lnTo>
                    <a:pt x="279208" y="97974"/>
                  </a:lnTo>
                  <a:lnTo>
                    <a:pt x="258872" y="58649"/>
                  </a:lnTo>
                  <a:lnTo>
                    <a:pt x="227862" y="27639"/>
                  </a:lnTo>
                  <a:lnTo>
                    <a:pt x="188537" y="7303"/>
                  </a:lnTo>
                  <a:lnTo>
                    <a:pt x="143255" y="0"/>
                  </a:lnTo>
                  <a:close/>
                </a:path>
              </a:pathLst>
            </a:custGeom>
            <a:solidFill>
              <a:srgbClr val="FFFFFF"/>
            </a:solidFill>
          </p:spPr>
          <p:txBody>
            <a:bodyPr wrap="square" lIns="0" tIns="0" rIns="0" bIns="0" rtlCol="0"/>
            <a:lstStyle/>
            <a:p>
              <a:endParaRPr/>
            </a:p>
          </p:txBody>
        </p:sp>
        <p:sp>
          <p:nvSpPr>
            <p:cNvPr id="25" name="object 25"/>
            <p:cNvSpPr/>
            <p:nvPr/>
          </p:nvSpPr>
          <p:spPr>
            <a:xfrm>
              <a:off x="4789932" y="2887980"/>
              <a:ext cx="783590" cy="1247140"/>
            </a:xfrm>
            <a:custGeom>
              <a:avLst/>
              <a:gdLst/>
              <a:ahLst/>
              <a:cxnLst/>
              <a:rect l="l" t="t" r="r" b="b"/>
              <a:pathLst>
                <a:path w="783589" h="1247139">
                  <a:moveTo>
                    <a:pt x="143255" y="0"/>
                  </a:moveTo>
                  <a:lnTo>
                    <a:pt x="143255" y="286512"/>
                  </a:lnTo>
                </a:path>
                <a:path w="783589" h="1247139">
                  <a:moveTo>
                    <a:pt x="0" y="143256"/>
                  </a:moveTo>
                  <a:lnTo>
                    <a:pt x="286512" y="143256"/>
                  </a:lnTo>
                </a:path>
                <a:path w="783589" h="1247139">
                  <a:moveTo>
                    <a:pt x="0" y="143256"/>
                  </a:moveTo>
                  <a:lnTo>
                    <a:pt x="7303" y="97974"/>
                  </a:lnTo>
                  <a:lnTo>
                    <a:pt x="27639" y="58649"/>
                  </a:lnTo>
                  <a:lnTo>
                    <a:pt x="58649" y="27639"/>
                  </a:lnTo>
                  <a:lnTo>
                    <a:pt x="97974" y="7303"/>
                  </a:lnTo>
                  <a:lnTo>
                    <a:pt x="143255" y="0"/>
                  </a:lnTo>
                  <a:lnTo>
                    <a:pt x="188537" y="7303"/>
                  </a:lnTo>
                  <a:lnTo>
                    <a:pt x="227862" y="27639"/>
                  </a:lnTo>
                  <a:lnTo>
                    <a:pt x="258872" y="58649"/>
                  </a:lnTo>
                  <a:lnTo>
                    <a:pt x="279208" y="97974"/>
                  </a:lnTo>
                  <a:lnTo>
                    <a:pt x="286512" y="143256"/>
                  </a:lnTo>
                  <a:lnTo>
                    <a:pt x="279208" y="188537"/>
                  </a:lnTo>
                  <a:lnTo>
                    <a:pt x="258872" y="227862"/>
                  </a:lnTo>
                  <a:lnTo>
                    <a:pt x="227862" y="258872"/>
                  </a:lnTo>
                  <a:lnTo>
                    <a:pt x="188537" y="279208"/>
                  </a:lnTo>
                  <a:lnTo>
                    <a:pt x="143255" y="286512"/>
                  </a:lnTo>
                  <a:lnTo>
                    <a:pt x="97974" y="279208"/>
                  </a:lnTo>
                  <a:lnTo>
                    <a:pt x="58649" y="258872"/>
                  </a:lnTo>
                  <a:lnTo>
                    <a:pt x="27639" y="227862"/>
                  </a:lnTo>
                  <a:lnTo>
                    <a:pt x="7303" y="188537"/>
                  </a:lnTo>
                  <a:lnTo>
                    <a:pt x="0" y="143256"/>
                  </a:lnTo>
                  <a:close/>
                </a:path>
                <a:path w="783589" h="1247139">
                  <a:moveTo>
                    <a:pt x="167639" y="1246632"/>
                  </a:moveTo>
                  <a:lnTo>
                    <a:pt x="783335" y="1246632"/>
                  </a:lnTo>
                </a:path>
                <a:path w="783589" h="1247139">
                  <a:moveTo>
                    <a:pt x="783335" y="149352"/>
                  </a:moveTo>
                  <a:lnTo>
                    <a:pt x="783335" y="1246632"/>
                  </a:lnTo>
                </a:path>
              </a:pathLst>
            </a:custGeom>
            <a:ln w="9144">
              <a:solidFill>
                <a:srgbClr val="FF00FF"/>
              </a:solidFill>
            </a:ln>
          </p:spPr>
          <p:txBody>
            <a:bodyPr wrap="square" lIns="0" tIns="0" rIns="0" bIns="0" rtlCol="0"/>
            <a:lstStyle/>
            <a:p>
              <a:endParaRPr/>
            </a:p>
          </p:txBody>
        </p:sp>
        <p:sp>
          <p:nvSpPr>
            <p:cNvPr id="26" name="object 26"/>
            <p:cNvSpPr/>
            <p:nvPr/>
          </p:nvSpPr>
          <p:spPr>
            <a:xfrm>
              <a:off x="5573267" y="2999232"/>
              <a:ext cx="548640" cy="76200"/>
            </a:xfrm>
            <a:custGeom>
              <a:avLst/>
              <a:gdLst/>
              <a:ahLst/>
              <a:cxnLst/>
              <a:rect l="l" t="t" r="r" b="b"/>
              <a:pathLst>
                <a:path w="548639" h="76200">
                  <a:moveTo>
                    <a:pt x="472440" y="0"/>
                  </a:moveTo>
                  <a:lnTo>
                    <a:pt x="472440" y="76200"/>
                  </a:lnTo>
                  <a:lnTo>
                    <a:pt x="535940" y="44450"/>
                  </a:lnTo>
                  <a:lnTo>
                    <a:pt x="485140" y="44450"/>
                  </a:lnTo>
                  <a:lnTo>
                    <a:pt x="485140" y="31750"/>
                  </a:lnTo>
                  <a:lnTo>
                    <a:pt x="535940" y="31750"/>
                  </a:lnTo>
                  <a:lnTo>
                    <a:pt x="472440" y="0"/>
                  </a:lnTo>
                  <a:close/>
                </a:path>
                <a:path w="548639" h="76200">
                  <a:moveTo>
                    <a:pt x="472440" y="31750"/>
                  </a:moveTo>
                  <a:lnTo>
                    <a:pt x="0" y="31750"/>
                  </a:lnTo>
                  <a:lnTo>
                    <a:pt x="0" y="44450"/>
                  </a:lnTo>
                  <a:lnTo>
                    <a:pt x="472440" y="44450"/>
                  </a:lnTo>
                  <a:lnTo>
                    <a:pt x="472440" y="31750"/>
                  </a:lnTo>
                  <a:close/>
                </a:path>
                <a:path w="548639" h="76200">
                  <a:moveTo>
                    <a:pt x="535940" y="31750"/>
                  </a:moveTo>
                  <a:lnTo>
                    <a:pt x="485140" y="31750"/>
                  </a:lnTo>
                  <a:lnTo>
                    <a:pt x="485140" y="44450"/>
                  </a:lnTo>
                  <a:lnTo>
                    <a:pt x="535940" y="44450"/>
                  </a:lnTo>
                  <a:lnTo>
                    <a:pt x="548640" y="38100"/>
                  </a:lnTo>
                  <a:lnTo>
                    <a:pt x="535940" y="31750"/>
                  </a:lnTo>
                  <a:close/>
                </a:path>
              </a:pathLst>
            </a:custGeom>
            <a:solidFill>
              <a:srgbClr val="FF00FF"/>
            </a:solidFill>
          </p:spPr>
          <p:txBody>
            <a:bodyPr wrap="square" lIns="0" tIns="0" rIns="0" bIns="0" rtlCol="0"/>
            <a:lstStyle/>
            <a:p>
              <a:endParaRPr/>
            </a:p>
          </p:txBody>
        </p:sp>
        <p:sp>
          <p:nvSpPr>
            <p:cNvPr id="27" name="object 27"/>
            <p:cNvSpPr/>
            <p:nvPr/>
          </p:nvSpPr>
          <p:spPr>
            <a:xfrm>
              <a:off x="6121908" y="2887980"/>
              <a:ext cx="289560" cy="287020"/>
            </a:xfrm>
            <a:custGeom>
              <a:avLst/>
              <a:gdLst/>
              <a:ahLst/>
              <a:cxnLst/>
              <a:rect l="l" t="t" r="r" b="b"/>
              <a:pathLst>
                <a:path w="289560" h="287019">
                  <a:moveTo>
                    <a:pt x="144779" y="0"/>
                  </a:moveTo>
                  <a:lnTo>
                    <a:pt x="98999" y="7303"/>
                  </a:lnTo>
                  <a:lnTo>
                    <a:pt x="59253" y="27639"/>
                  </a:lnTo>
                  <a:lnTo>
                    <a:pt x="27919" y="58649"/>
                  </a:lnTo>
                  <a:lnTo>
                    <a:pt x="7376" y="97974"/>
                  </a:lnTo>
                  <a:lnTo>
                    <a:pt x="0" y="143256"/>
                  </a:lnTo>
                  <a:lnTo>
                    <a:pt x="7376" y="188537"/>
                  </a:lnTo>
                  <a:lnTo>
                    <a:pt x="27919" y="227862"/>
                  </a:lnTo>
                  <a:lnTo>
                    <a:pt x="59253" y="258872"/>
                  </a:lnTo>
                  <a:lnTo>
                    <a:pt x="98999" y="279208"/>
                  </a:lnTo>
                  <a:lnTo>
                    <a:pt x="144779" y="286512"/>
                  </a:lnTo>
                  <a:lnTo>
                    <a:pt x="190560" y="279208"/>
                  </a:lnTo>
                  <a:lnTo>
                    <a:pt x="230306" y="258872"/>
                  </a:lnTo>
                  <a:lnTo>
                    <a:pt x="261640" y="227862"/>
                  </a:lnTo>
                  <a:lnTo>
                    <a:pt x="282183" y="188537"/>
                  </a:lnTo>
                  <a:lnTo>
                    <a:pt x="289559" y="143256"/>
                  </a:lnTo>
                  <a:lnTo>
                    <a:pt x="282183" y="97974"/>
                  </a:lnTo>
                  <a:lnTo>
                    <a:pt x="261640" y="58649"/>
                  </a:lnTo>
                  <a:lnTo>
                    <a:pt x="230306" y="27639"/>
                  </a:lnTo>
                  <a:lnTo>
                    <a:pt x="190560" y="7303"/>
                  </a:lnTo>
                  <a:lnTo>
                    <a:pt x="144779" y="0"/>
                  </a:lnTo>
                  <a:close/>
                </a:path>
              </a:pathLst>
            </a:custGeom>
            <a:solidFill>
              <a:srgbClr val="FFFFFF"/>
            </a:solidFill>
          </p:spPr>
          <p:txBody>
            <a:bodyPr wrap="square" lIns="0" tIns="0" rIns="0" bIns="0" rtlCol="0"/>
            <a:lstStyle/>
            <a:p>
              <a:endParaRPr/>
            </a:p>
          </p:txBody>
        </p:sp>
        <p:sp>
          <p:nvSpPr>
            <p:cNvPr id="28" name="object 28"/>
            <p:cNvSpPr/>
            <p:nvPr/>
          </p:nvSpPr>
          <p:spPr>
            <a:xfrm>
              <a:off x="6121908" y="2887980"/>
              <a:ext cx="725805" cy="1234440"/>
            </a:xfrm>
            <a:custGeom>
              <a:avLst/>
              <a:gdLst/>
              <a:ahLst/>
              <a:cxnLst/>
              <a:rect l="l" t="t" r="r" b="b"/>
              <a:pathLst>
                <a:path w="725804" h="1234439">
                  <a:moveTo>
                    <a:pt x="144779" y="0"/>
                  </a:moveTo>
                  <a:lnTo>
                    <a:pt x="144779" y="286512"/>
                  </a:lnTo>
                </a:path>
                <a:path w="725804" h="1234439">
                  <a:moveTo>
                    <a:pt x="0" y="143256"/>
                  </a:moveTo>
                  <a:lnTo>
                    <a:pt x="289559" y="143256"/>
                  </a:lnTo>
                </a:path>
                <a:path w="725804" h="1234439">
                  <a:moveTo>
                    <a:pt x="0" y="143256"/>
                  </a:moveTo>
                  <a:lnTo>
                    <a:pt x="7376" y="97974"/>
                  </a:lnTo>
                  <a:lnTo>
                    <a:pt x="27919" y="58649"/>
                  </a:lnTo>
                  <a:lnTo>
                    <a:pt x="59253" y="27639"/>
                  </a:lnTo>
                  <a:lnTo>
                    <a:pt x="98999" y="7303"/>
                  </a:lnTo>
                  <a:lnTo>
                    <a:pt x="144779" y="0"/>
                  </a:lnTo>
                  <a:lnTo>
                    <a:pt x="190560" y="7303"/>
                  </a:lnTo>
                  <a:lnTo>
                    <a:pt x="230306" y="27639"/>
                  </a:lnTo>
                  <a:lnTo>
                    <a:pt x="261640" y="58649"/>
                  </a:lnTo>
                  <a:lnTo>
                    <a:pt x="282183" y="97974"/>
                  </a:lnTo>
                  <a:lnTo>
                    <a:pt x="289559" y="143256"/>
                  </a:lnTo>
                  <a:lnTo>
                    <a:pt x="282183" y="188537"/>
                  </a:lnTo>
                  <a:lnTo>
                    <a:pt x="261640" y="227862"/>
                  </a:lnTo>
                  <a:lnTo>
                    <a:pt x="230306" y="258872"/>
                  </a:lnTo>
                  <a:lnTo>
                    <a:pt x="190560" y="279208"/>
                  </a:lnTo>
                  <a:lnTo>
                    <a:pt x="144779" y="286512"/>
                  </a:lnTo>
                  <a:lnTo>
                    <a:pt x="98999" y="279208"/>
                  </a:lnTo>
                  <a:lnTo>
                    <a:pt x="59253" y="258872"/>
                  </a:lnTo>
                  <a:lnTo>
                    <a:pt x="27919" y="227862"/>
                  </a:lnTo>
                  <a:lnTo>
                    <a:pt x="7376" y="188537"/>
                  </a:lnTo>
                  <a:lnTo>
                    <a:pt x="0" y="143256"/>
                  </a:lnTo>
                  <a:close/>
                </a:path>
                <a:path w="725804" h="1234439">
                  <a:moveTo>
                    <a:pt x="106679" y="1234440"/>
                  </a:moveTo>
                  <a:lnTo>
                    <a:pt x="725423" y="1234440"/>
                  </a:lnTo>
                </a:path>
                <a:path w="725804" h="1234439">
                  <a:moveTo>
                    <a:pt x="725423" y="137160"/>
                  </a:moveTo>
                  <a:lnTo>
                    <a:pt x="725423" y="1234440"/>
                  </a:lnTo>
                </a:path>
              </a:pathLst>
            </a:custGeom>
            <a:ln w="9144">
              <a:solidFill>
                <a:srgbClr val="FF00FF"/>
              </a:solidFill>
            </a:ln>
          </p:spPr>
          <p:txBody>
            <a:bodyPr wrap="square" lIns="0" tIns="0" rIns="0" bIns="0" rtlCol="0"/>
            <a:lstStyle/>
            <a:p>
              <a:endParaRPr/>
            </a:p>
          </p:txBody>
        </p:sp>
        <p:sp>
          <p:nvSpPr>
            <p:cNvPr id="29" name="object 29"/>
            <p:cNvSpPr/>
            <p:nvPr/>
          </p:nvSpPr>
          <p:spPr>
            <a:xfrm>
              <a:off x="6847332" y="2987040"/>
              <a:ext cx="548640" cy="76200"/>
            </a:xfrm>
            <a:custGeom>
              <a:avLst/>
              <a:gdLst/>
              <a:ahLst/>
              <a:cxnLst/>
              <a:rect l="l" t="t" r="r" b="b"/>
              <a:pathLst>
                <a:path w="548640" h="76200">
                  <a:moveTo>
                    <a:pt x="472440" y="0"/>
                  </a:moveTo>
                  <a:lnTo>
                    <a:pt x="472440" y="76200"/>
                  </a:lnTo>
                  <a:lnTo>
                    <a:pt x="535940" y="44450"/>
                  </a:lnTo>
                  <a:lnTo>
                    <a:pt x="485140" y="44450"/>
                  </a:lnTo>
                  <a:lnTo>
                    <a:pt x="485140" y="31750"/>
                  </a:lnTo>
                  <a:lnTo>
                    <a:pt x="535940" y="31750"/>
                  </a:lnTo>
                  <a:lnTo>
                    <a:pt x="472440" y="0"/>
                  </a:lnTo>
                  <a:close/>
                </a:path>
                <a:path w="548640" h="76200">
                  <a:moveTo>
                    <a:pt x="472440" y="31750"/>
                  </a:moveTo>
                  <a:lnTo>
                    <a:pt x="0" y="31750"/>
                  </a:lnTo>
                  <a:lnTo>
                    <a:pt x="0" y="44450"/>
                  </a:lnTo>
                  <a:lnTo>
                    <a:pt x="472440" y="44450"/>
                  </a:lnTo>
                  <a:lnTo>
                    <a:pt x="472440" y="31750"/>
                  </a:lnTo>
                  <a:close/>
                </a:path>
                <a:path w="548640" h="76200">
                  <a:moveTo>
                    <a:pt x="535940" y="31750"/>
                  </a:moveTo>
                  <a:lnTo>
                    <a:pt x="485140" y="31750"/>
                  </a:lnTo>
                  <a:lnTo>
                    <a:pt x="485140" y="44450"/>
                  </a:lnTo>
                  <a:lnTo>
                    <a:pt x="535940" y="44450"/>
                  </a:lnTo>
                  <a:lnTo>
                    <a:pt x="548640" y="38100"/>
                  </a:lnTo>
                  <a:lnTo>
                    <a:pt x="535940" y="31750"/>
                  </a:lnTo>
                  <a:close/>
                </a:path>
              </a:pathLst>
            </a:custGeom>
            <a:solidFill>
              <a:srgbClr val="FF00FF"/>
            </a:solidFill>
          </p:spPr>
          <p:txBody>
            <a:bodyPr wrap="square" lIns="0" tIns="0" rIns="0" bIns="0" rtlCol="0"/>
            <a:lstStyle/>
            <a:p>
              <a:endParaRPr/>
            </a:p>
          </p:txBody>
        </p:sp>
      </p:grpSp>
      <p:sp>
        <p:nvSpPr>
          <p:cNvPr id="30" name="object 30"/>
          <p:cNvSpPr/>
          <p:nvPr/>
        </p:nvSpPr>
        <p:spPr>
          <a:xfrm>
            <a:off x="9540240" y="3942588"/>
            <a:ext cx="76200" cy="548640"/>
          </a:xfrm>
          <a:custGeom>
            <a:avLst/>
            <a:gdLst/>
            <a:ahLst/>
            <a:cxnLst/>
            <a:rect l="l" t="t" r="r" b="b"/>
            <a:pathLst>
              <a:path w="76200" h="548639">
                <a:moveTo>
                  <a:pt x="31750" y="472439"/>
                </a:moveTo>
                <a:lnTo>
                  <a:pt x="0" y="472439"/>
                </a:lnTo>
                <a:lnTo>
                  <a:pt x="38100" y="548639"/>
                </a:lnTo>
                <a:lnTo>
                  <a:pt x="69850" y="485139"/>
                </a:lnTo>
                <a:lnTo>
                  <a:pt x="31750" y="485139"/>
                </a:lnTo>
                <a:lnTo>
                  <a:pt x="31750" y="472439"/>
                </a:lnTo>
                <a:close/>
              </a:path>
              <a:path w="76200" h="548639">
                <a:moveTo>
                  <a:pt x="44450" y="0"/>
                </a:moveTo>
                <a:lnTo>
                  <a:pt x="31750" y="0"/>
                </a:lnTo>
                <a:lnTo>
                  <a:pt x="31750" y="485139"/>
                </a:lnTo>
                <a:lnTo>
                  <a:pt x="44450" y="485139"/>
                </a:lnTo>
                <a:lnTo>
                  <a:pt x="44450" y="0"/>
                </a:lnTo>
                <a:close/>
              </a:path>
              <a:path w="76200" h="548639">
                <a:moveTo>
                  <a:pt x="76200" y="472439"/>
                </a:moveTo>
                <a:lnTo>
                  <a:pt x="44450" y="472439"/>
                </a:lnTo>
                <a:lnTo>
                  <a:pt x="44450" y="485139"/>
                </a:lnTo>
                <a:lnTo>
                  <a:pt x="69850" y="485139"/>
                </a:lnTo>
                <a:lnTo>
                  <a:pt x="76200" y="472439"/>
                </a:lnTo>
                <a:close/>
              </a:path>
            </a:pathLst>
          </a:custGeom>
          <a:solidFill>
            <a:srgbClr val="000000"/>
          </a:solidFill>
        </p:spPr>
        <p:txBody>
          <a:bodyPr wrap="square" lIns="0" tIns="0" rIns="0" bIns="0" rtlCol="0"/>
          <a:lstStyle/>
          <a:p>
            <a:endParaRPr/>
          </a:p>
        </p:txBody>
      </p:sp>
      <p:grpSp>
        <p:nvGrpSpPr>
          <p:cNvPr id="31" name="object 31"/>
          <p:cNvGrpSpPr/>
          <p:nvPr/>
        </p:nvGrpSpPr>
        <p:grpSpPr>
          <a:xfrm>
            <a:off x="8269033" y="2775204"/>
            <a:ext cx="1728470" cy="1364615"/>
            <a:chOff x="8269033" y="2775204"/>
            <a:chExt cx="1728470" cy="1364615"/>
          </a:xfrm>
        </p:grpSpPr>
        <p:sp>
          <p:nvSpPr>
            <p:cNvPr id="32" name="object 32"/>
            <p:cNvSpPr/>
            <p:nvPr/>
          </p:nvSpPr>
          <p:spPr>
            <a:xfrm>
              <a:off x="9540239" y="2775204"/>
              <a:ext cx="76200" cy="548640"/>
            </a:xfrm>
            <a:custGeom>
              <a:avLst/>
              <a:gdLst/>
              <a:ahLst/>
              <a:cxnLst/>
              <a:rect l="l" t="t" r="r" b="b"/>
              <a:pathLst>
                <a:path w="76200" h="548639">
                  <a:moveTo>
                    <a:pt x="31750" y="472440"/>
                  </a:moveTo>
                  <a:lnTo>
                    <a:pt x="0" y="472440"/>
                  </a:lnTo>
                  <a:lnTo>
                    <a:pt x="38100" y="548640"/>
                  </a:lnTo>
                  <a:lnTo>
                    <a:pt x="69850" y="485140"/>
                  </a:lnTo>
                  <a:lnTo>
                    <a:pt x="31750" y="485140"/>
                  </a:lnTo>
                  <a:lnTo>
                    <a:pt x="31750" y="472440"/>
                  </a:lnTo>
                  <a:close/>
                </a:path>
                <a:path w="76200" h="548639">
                  <a:moveTo>
                    <a:pt x="44450" y="0"/>
                  </a:moveTo>
                  <a:lnTo>
                    <a:pt x="31750" y="0"/>
                  </a:lnTo>
                  <a:lnTo>
                    <a:pt x="31750" y="485140"/>
                  </a:lnTo>
                  <a:lnTo>
                    <a:pt x="44450" y="485140"/>
                  </a:lnTo>
                  <a:lnTo>
                    <a:pt x="44450" y="0"/>
                  </a:lnTo>
                  <a:close/>
                </a:path>
                <a:path w="76200" h="548639">
                  <a:moveTo>
                    <a:pt x="76200" y="472440"/>
                  </a:moveTo>
                  <a:lnTo>
                    <a:pt x="44450" y="472440"/>
                  </a:lnTo>
                  <a:lnTo>
                    <a:pt x="44450" y="485140"/>
                  </a:lnTo>
                  <a:lnTo>
                    <a:pt x="69850" y="485140"/>
                  </a:lnTo>
                  <a:lnTo>
                    <a:pt x="76200" y="472440"/>
                  </a:lnTo>
                  <a:close/>
                </a:path>
              </a:pathLst>
            </a:custGeom>
            <a:solidFill>
              <a:srgbClr val="000000"/>
            </a:solidFill>
          </p:spPr>
          <p:txBody>
            <a:bodyPr wrap="square" lIns="0" tIns="0" rIns="0" bIns="0" rtlCol="0"/>
            <a:lstStyle/>
            <a:p>
              <a:endParaRPr/>
            </a:p>
          </p:txBody>
        </p:sp>
        <p:sp>
          <p:nvSpPr>
            <p:cNvPr id="33" name="object 33"/>
            <p:cNvSpPr/>
            <p:nvPr/>
          </p:nvSpPr>
          <p:spPr>
            <a:xfrm>
              <a:off x="8273795" y="3037332"/>
              <a:ext cx="615950" cy="1097280"/>
            </a:xfrm>
            <a:custGeom>
              <a:avLst/>
              <a:gdLst/>
              <a:ahLst/>
              <a:cxnLst/>
              <a:rect l="l" t="t" r="r" b="b"/>
              <a:pathLst>
                <a:path w="615950" h="1097279">
                  <a:moveTo>
                    <a:pt x="0" y="1097279"/>
                  </a:moveTo>
                  <a:lnTo>
                    <a:pt x="615696" y="1097279"/>
                  </a:lnTo>
                </a:path>
                <a:path w="615950" h="1097279">
                  <a:moveTo>
                    <a:pt x="615696" y="0"/>
                  </a:moveTo>
                  <a:lnTo>
                    <a:pt x="615696" y="1097279"/>
                  </a:lnTo>
                </a:path>
              </a:pathLst>
            </a:custGeom>
            <a:ln w="9144">
              <a:solidFill>
                <a:srgbClr val="FF00FF"/>
              </a:solidFill>
            </a:ln>
          </p:spPr>
          <p:txBody>
            <a:bodyPr wrap="square" lIns="0" tIns="0" rIns="0" bIns="0" rtlCol="0"/>
            <a:lstStyle/>
            <a:p>
              <a:endParaRPr/>
            </a:p>
          </p:txBody>
        </p:sp>
        <p:sp>
          <p:nvSpPr>
            <p:cNvPr id="34" name="object 34"/>
            <p:cNvSpPr/>
            <p:nvPr/>
          </p:nvSpPr>
          <p:spPr>
            <a:xfrm>
              <a:off x="8889491" y="2999232"/>
              <a:ext cx="548640" cy="76200"/>
            </a:xfrm>
            <a:custGeom>
              <a:avLst/>
              <a:gdLst/>
              <a:ahLst/>
              <a:cxnLst/>
              <a:rect l="l" t="t" r="r" b="b"/>
              <a:pathLst>
                <a:path w="548640" h="76200">
                  <a:moveTo>
                    <a:pt x="472439" y="0"/>
                  </a:moveTo>
                  <a:lnTo>
                    <a:pt x="472439" y="76200"/>
                  </a:lnTo>
                  <a:lnTo>
                    <a:pt x="535939" y="44450"/>
                  </a:lnTo>
                  <a:lnTo>
                    <a:pt x="485139" y="44450"/>
                  </a:lnTo>
                  <a:lnTo>
                    <a:pt x="485139" y="31750"/>
                  </a:lnTo>
                  <a:lnTo>
                    <a:pt x="535939" y="31750"/>
                  </a:lnTo>
                  <a:lnTo>
                    <a:pt x="472439" y="0"/>
                  </a:lnTo>
                  <a:close/>
                </a:path>
                <a:path w="548640" h="76200">
                  <a:moveTo>
                    <a:pt x="472439" y="31750"/>
                  </a:moveTo>
                  <a:lnTo>
                    <a:pt x="0" y="31750"/>
                  </a:lnTo>
                  <a:lnTo>
                    <a:pt x="0" y="44450"/>
                  </a:lnTo>
                  <a:lnTo>
                    <a:pt x="472439" y="44450"/>
                  </a:lnTo>
                  <a:lnTo>
                    <a:pt x="472439" y="31750"/>
                  </a:lnTo>
                  <a:close/>
                </a:path>
                <a:path w="548640" h="76200">
                  <a:moveTo>
                    <a:pt x="535939" y="31750"/>
                  </a:moveTo>
                  <a:lnTo>
                    <a:pt x="485139" y="31750"/>
                  </a:lnTo>
                  <a:lnTo>
                    <a:pt x="485139" y="44450"/>
                  </a:lnTo>
                  <a:lnTo>
                    <a:pt x="535939" y="44450"/>
                  </a:lnTo>
                  <a:lnTo>
                    <a:pt x="548639" y="38100"/>
                  </a:lnTo>
                  <a:lnTo>
                    <a:pt x="535939" y="31750"/>
                  </a:lnTo>
                  <a:close/>
                </a:path>
              </a:pathLst>
            </a:custGeom>
            <a:solidFill>
              <a:srgbClr val="FF00FF"/>
            </a:solidFill>
          </p:spPr>
          <p:txBody>
            <a:bodyPr wrap="square" lIns="0" tIns="0" rIns="0" bIns="0" rtlCol="0"/>
            <a:lstStyle/>
            <a:p>
              <a:endParaRPr/>
            </a:p>
          </p:txBody>
        </p:sp>
        <p:sp>
          <p:nvSpPr>
            <p:cNvPr id="35" name="object 35"/>
            <p:cNvSpPr/>
            <p:nvPr/>
          </p:nvSpPr>
          <p:spPr>
            <a:xfrm>
              <a:off x="9438131" y="2887980"/>
              <a:ext cx="289560" cy="287020"/>
            </a:xfrm>
            <a:custGeom>
              <a:avLst/>
              <a:gdLst/>
              <a:ahLst/>
              <a:cxnLst/>
              <a:rect l="l" t="t" r="r" b="b"/>
              <a:pathLst>
                <a:path w="289559" h="287019">
                  <a:moveTo>
                    <a:pt x="144779" y="0"/>
                  </a:moveTo>
                  <a:lnTo>
                    <a:pt x="98999" y="7303"/>
                  </a:lnTo>
                  <a:lnTo>
                    <a:pt x="59253" y="27639"/>
                  </a:lnTo>
                  <a:lnTo>
                    <a:pt x="27919" y="58649"/>
                  </a:lnTo>
                  <a:lnTo>
                    <a:pt x="7376" y="97974"/>
                  </a:lnTo>
                  <a:lnTo>
                    <a:pt x="0" y="143256"/>
                  </a:lnTo>
                  <a:lnTo>
                    <a:pt x="7376" y="188537"/>
                  </a:lnTo>
                  <a:lnTo>
                    <a:pt x="27919" y="227862"/>
                  </a:lnTo>
                  <a:lnTo>
                    <a:pt x="59253" y="258872"/>
                  </a:lnTo>
                  <a:lnTo>
                    <a:pt x="98999" y="279208"/>
                  </a:lnTo>
                  <a:lnTo>
                    <a:pt x="144779" y="286512"/>
                  </a:lnTo>
                  <a:lnTo>
                    <a:pt x="190560" y="279208"/>
                  </a:lnTo>
                  <a:lnTo>
                    <a:pt x="230306" y="258872"/>
                  </a:lnTo>
                  <a:lnTo>
                    <a:pt x="261640" y="227862"/>
                  </a:lnTo>
                  <a:lnTo>
                    <a:pt x="282183" y="188537"/>
                  </a:lnTo>
                  <a:lnTo>
                    <a:pt x="289560" y="143256"/>
                  </a:lnTo>
                  <a:lnTo>
                    <a:pt x="282183" y="97974"/>
                  </a:lnTo>
                  <a:lnTo>
                    <a:pt x="261640" y="58649"/>
                  </a:lnTo>
                  <a:lnTo>
                    <a:pt x="230306" y="27639"/>
                  </a:lnTo>
                  <a:lnTo>
                    <a:pt x="190560" y="7303"/>
                  </a:lnTo>
                  <a:lnTo>
                    <a:pt x="144779" y="0"/>
                  </a:lnTo>
                  <a:close/>
                </a:path>
              </a:pathLst>
            </a:custGeom>
            <a:solidFill>
              <a:srgbClr val="FFFFFF"/>
            </a:solidFill>
          </p:spPr>
          <p:txBody>
            <a:bodyPr wrap="square" lIns="0" tIns="0" rIns="0" bIns="0" rtlCol="0"/>
            <a:lstStyle/>
            <a:p>
              <a:endParaRPr/>
            </a:p>
          </p:txBody>
        </p:sp>
        <p:sp>
          <p:nvSpPr>
            <p:cNvPr id="36" name="object 36"/>
            <p:cNvSpPr/>
            <p:nvPr/>
          </p:nvSpPr>
          <p:spPr>
            <a:xfrm>
              <a:off x="9438131" y="2887980"/>
              <a:ext cx="289560" cy="287020"/>
            </a:xfrm>
            <a:custGeom>
              <a:avLst/>
              <a:gdLst/>
              <a:ahLst/>
              <a:cxnLst/>
              <a:rect l="l" t="t" r="r" b="b"/>
              <a:pathLst>
                <a:path w="289559" h="287019">
                  <a:moveTo>
                    <a:pt x="144779" y="0"/>
                  </a:moveTo>
                  <a:lnTo>
                    <a:pt x="144779" y="286512"/>
                  </a:lnTo>
                </a:path>
                <a:path w="289559" h="287019">
                  <a:moveTo>
                    <a:pt x="0" y="143256"/>
                  </a:moveTo>
                  <a:lnTo>
                    <a:pt x="289560" y="143256"/>
                  </a:lnTo>
                </a:path>
                <a:path w="289559" h="287019">
                  <a:moveTo>
                    <a:pt x="0" y="143256"/>
                  </a:moveTo>
                  <a:lnTo>
                    <a:pt x="7376" y="97974"/>
                  </a:lnTo>
                  <a:lnTo>
                    <a:pt x="27919" y="58649"/>
                  </a:lnTo>
                  <a:lnTo>
                    <a:pt x="59253" y="27639"/>
                  </a:lnTo>
                  <a:lnTo>
                    <a:pt x="98999" y="7303"/>
                  </a:lnTo>
                  <a:lnTo>
                    <a:pt x="144779" y="0"/>
                  </a:lnTo>
                  <a:lnTo>
                    <a:pt x="190560" y="7303"/>
                  </a:lnTo>
                  <a:lnTo>
                    <a:pt x="230306" y="27639"/>
                  </a:lnTo>
                  <a:lnTo>
                    <a:pt x="261640" y="58649"/>
                  </a:lnTo>
                  <a:lnTo>
                    <a:pt x="282183" y="97974"/>
                  </a:lnTo>
                  <a:lnTo>
                    <a:pt x="289560" y="143256"/>
                  </a:lnTo>
                  <a:lnTo>
                    <a:pt x="282183" y="188537"/>
                  </a:lnTo>
                  <a:lnTo>
                    <a:pt x="261640" y="227862"/>
                  </a:lnTo>
                  <a:lnTo>
                    <a:pt x="230306" y="258872"/>
                  </a:lnTo>
                  <a:lnTo>
                    <a:pt x="190560" y="279208"/>
                  </a:lnTo>
                  <a:lnTo>
                    <a:pt x="144779" y="286512"/>
                  </a:lnTo>
                  <a:lnTo>
                    <a:pt x="98999" y="279208"/>
                  </a:lnTo>
                  <a:lnTo>
                    <a:pt x="59253" y="258872"/>
                  </a:lnTo>
                  <a:lnTo>
                    <a:pt x="27919" y="227862"/>
                  </a:lnTo>
                  <a:lnTo>
                    <a:pt x="7376" y="188537"/>
                  </a:lnTo>
                  <a:lnTo>
                    <a:pt x="0" y="143256"/>
                  </a:lnTo>
                  <a:close/>
                </a:path>
              </a:pathLst>
            </a:custGeom>
            <a:ln w="9144">
              <a:solidFill>
                <a:srgbClr val="FF00FF"/>
              </a:solidFill>
            </a:ln>
          </p:spPr>
          <p:txBody>
            <a:bodyPr wrap="square" lIns="0" tIns="0" rIns="0" bIns="0" rtlCol="0"/>
            <a:lstStyle/>
            <a:p>
              <a:endParaRPr/>
            </a:p>
          </p:txBody>
        </p:sp>
        <p:sp>
          <p:nvSpPr>
            <p:cNvPr id="37" name="object 37"/>
            <p:cNvSpPr/>
            <p:nvPr/>
          </p:nvSpPr>
          <p:spPr>
            <a:xfrm>
              <a:off x="9208008" y="3392423"/>
              <a:ext cx="789940" cy="460375"/>
            </a:xfrm>
            <a:custGeom>
              <a:avLst/>
              <a:gdLst/>
              <a:ahLst/>
              <a:cxnLst/>
              <a:rect l="l" t="t" r="r" b="b"/>
              <a:pathLst>
                <a:path w="789940" h="460375">
                  <a:moveTo>
                    <a:pt x="789419" y="0"/>
                  </a:moveTo>
                  <a:lnTo>
                    <a:pt x="0" y="0"/>
                  </a:lnTo>
                  <a:lnTo>
                    <a:pt x="0" y="460248"/>
                  </a:lnTo>
                  <a:lnTo>
                    <a:pt x="789419" y="460248"/>
                  </a:lnTo>
                  <a:lnTo>
                    <a:pt x="789419" y="0"/>
                  </a:lnTo>
                  <a:close/>
                </a:path>
              </a:pathLst>
            </a:custGeom>
            <a:solidFill>
              <a:srgbClr val="FFFFFF"/>
            </a:solidFill>
          </p:spPr>
          <p:txBody>
            <a:bodyPr wrap="square" lIns="0" tIns="0" rIns="0" bIns="0" rtlCol="0"/>
            <a:lstStyle/>
            <a:p>
              <a:endParaRPr/>
            </a:p>
          </p:txBody>
        </p:sp>
      </p:grpSp>
      <p:sp>
        <p:nvSpPr>
          <p:cNvPr id="38" name="object 38"/>
          <p:cNvSpPr txBox="1"/>
          <p:nvPr/>
        </p:nvSpPr>
        <p:spPr>
          <a:xfrm>
            <a:off x="7305547" y="3464433"/>
            <a:ext cx="299720" cy="354965"/>
          </a:xfrm>
          <a:prstGeom prst="rect">
            <a:avLst/>
          </a:prstGeom>
        </p:spPr>
        <p:txBody>
          <a:bodyPr vert="horz" wrap="square" lIns="0" tIns="13970" rIns="0" bIns="0" rtlCol="0">
            <a:spAutoFit/>
          </a:bodyPr>
          <a:lstStyle/>
          <a:p>
            <a:pPr marL="12700">
              <a:lnSpc>
                <a:spcPct val="100000"/>
              </a:lnSpc>
              <a:spcBef>
                <a:spcPts val="110"/>
              </a:spcBef>
            </a:pPr>
            <a:r>
              <a:rPr sz="2150" b="1" spc="10" dirty="0">
                <a:solidFill>
                  <a:srgbClr val="1C1C1C"/>
                </a:solidFill>
                <a:latin typeface="Times New Roman"/>
                <a:cs typeface="Times New Roman"/>
              </a:rPr>
              <a:t>…</a:t>
            </a:r>
            <a:endParaRPr sz="2150">
              <a:latin typeface="Times New Roman"/>
              <a:cs typeface="Times New Roman"/>
            </a:endParaRPr>
          </a:p>
        </p:txBody>
      </p:sp>
      <p:sp>
        <p:nvSpPr>
          <p:cNvPr id="39" name="object 39"/>
          <p:cNvSpPr txBox="1"/>
          <p:nvPr/>
        </p:nvSpPr>
        <p:spPr>
          <a:xfrm>
            <a:off x="7305547" y="4542790"/>
            <a:ext cx="299720" cy="354965"/>
          </a:xfrm>
          <a:prstGeom prst="rect">
            <a:avLst/>
          </a:prstGeom>
        </p:spPr>
        <p:txBody>
          <a:bodyPr vert="horz" wrap="square" lIns="0" tIns="13970" rIns="0" bIns="0" rtlCol="0">
            <a:spAutoFit/>
          </a:bodyPr>
          <a:lstStyle/>
          <a:p>
            <a:pPr marL="12700">
              <a:lnSpc>
                <a:spcPct val="100000"/>
              </a:lnSpc>
              <a:spcBef>
                <a:spcPts val="110"/>
              </a:spcBef>
            </a:pPr>
            <a:r>
              <a:rPr sz="2150" b="1" spc="10" dirty="0">
                <a:solidFill>
                  <a:srgbClr val="1C1C1C"/>
                </a:solidFill>
                <a:latin typeface="Times New Roman"/>
                <a:cs typeface="Times New Roman"/>
              </a:rPr>
              <a:t>…</a:t>
            </a:r>
            <a:endParaRPr sz="2150">
              <a:latin typeface="Times New Roman"/>
              <a:cs typeface="Times New Roman"/>
            </a:endParaRPr>
          </a:p>
        </p:txBody>
      </p:sp>
      <p:sp>
        <p:nvSpPr>
          <p:cNvPr id="40" name="object 40"/>
          <p:cNvSpPr txBox="1"/>
          <p:nvPr/>
        </p:nvSpPr>
        <p:spPr>
          <a:xfrm>
            <a:off x="9166859" y="3323844"/>
            <a:ext cx="826135" cy="619125"/>
          </a:xfrm>
          <a:prstGeom prst="rect">
            <a:avLst/>
          </a:prstGeom>
          <a:ln w="9144">
            <a:solidFill>
              <a:srgbClr val="000000"/>
            </a:solidFill>
          </a:ln>
        </p:spPr>
        <p:txBody>
          <a:bodyPr vert="horz" wrap="square" lIns="0" tIns="95885" rIns="0" bIns="0" rtlCol="0">
            <a:spAutoFit/>
          </a:bodyPr>
          <a:lstStyle/>
          <a:p>
            <a:pPr marL="99060">
              <a:lnSpc>
                <a:spcPct val="100000"/>
              </a:lnSpc>
              <a:spcBef>
                <a:spcPts val="755"/>
              </a:spcBef>
            </a:pPr>
            <a:r>
              <a:rPr sz="2400" b="1" i="1" spc="-60" dirty="0">
                <a:solidFill>
                  <a:srgbClr val="1C1C1C"/>
                </a:solidFill>
                <a:latin typeface="Times New Roman"/>
                <a:cs typeface="Times New Roman"/>
              </a:rPr>
              <a:t>E</a:t>
            </a:r>
            <a:r>
              <a:rPr sz="2175" b="1" i="1" spc="-89" baseline="-21072" dirty="0">
                <a:solidFill>
                  <a:srgbClr val="1C1C1C"/>
                </a:solidFill>
                <a:latin typeface="Times New Roman"/>
                <a:cs typeface="Times New Roman"/>
              </a:rPr>
              <a:t>k </a:t>
            </a:r>
            <a:r>
              <a:rPr sz="2400" b="1" spc="-25" dirty="0">
                <a:solidFill>
                  <a:srgbClr val="1C1C1C"/>
                </a:solidFill>
                <a:latin typeface="Times New Roman"/>
                <a:cs typeface="Times New Roman"/>
              </a:rPr>
              <a:t>(</a:t>
            </a:r>
            <a:r>
              <a:rPr sz="2400" b="1" i="1" spc="-25" dirty="0">
                <a:solidFill>
                  <a:srgbClr val="1C1C1C"/>
                </a:solidFill>
                <a:latin typeface="Times New Roman"/>
                <a:cs typeface="Times New Roman"/>
              </a:rPr>
              <a:t>x</a:t>
            </a:r>
            <a:r>
              <a:rPr sz="2400" b="1" spc="-25" dirty="0">
                <a:solidFill>
                  <a:srgbClr val="1C1C1C"/>
                </a:solidFill>
                <a:latin typeface="Times New Roman"/>
                <a:cs typeface="Times New Roman"/>
              </a:rPr>
              <a:t>)</a:t>
            </a:r>
            <a:endParaRPr sz="2400">
              <a:latin typeface="Times New Roman"/>
              <a:cs typeface="Times New Roman"/>
            </a:endParaRPr>
          </a:p>
        </p:txBody>
      </p:sp>
      <p:grpSp>
        <p:nvGrpSpPr>
          <p:cNvPr id="41" name="object 41"/>
          <p:cNvGrpSpPr/>
          <p:nvPr/>
        </p:nvGrpSpPr>
        <p:grpSpPr>
          <a:xfrm>
            <a:off x="8171688" y="2775204"/>
            <a:ext cx="161925" cy="1716405"/>
            <a:chOff x="8171688" y="2775204"/>
            <a:chExt cx="161925" cy="1716405"/>
          </a:xfrm>
        </p:grpSpPr>
        <p:sp>
          <p:nvSpPr>
            <p:cNvPr id="42" name="object 42"/>
            <p:cNvSpPr/>
            <p:nvPr/>
          </p:nvSpPr>
          <p:spPr>
            <a:xfrm>
              <a:off x="8257032" y="2775203"/>
              <a:ext cx="76200" cy="1716405"/>
            </a:xfrm>
            <a:custGeom>
              <a:avLst/>
              <a:gdLst/>
              <a:ahLst/>
              <a:cxnLst/>
              <a:rect l="l" t="t" r="r" b="b"/>
              <a:pathLst>
                <a:path w="76200" h="1716404">
                  <a:moveTo>
                    <a:pt x="76200" y="1639824"/>
                  </a:moveTo>
                  <a:lnTo>
                    <a:pt x="44450" y="1639824"/>
                  </a:lnTo>
                  <a:lnTo>
                    <a:pt x="44450" y="1167384"/>
                  </a:lnTo>
                  <a:lnTo>
                    <a:pt x="31750" y="1167384"/>
                  </a:lnTo>
                  <a:lnTo>
                    <a:pt x="31750" y="1639824"/>
                  </a:lnTo>
                  <a:lnTo>
                    <a:pt x="0" y="1639824"/>
                  </a:lnTo>
                  <a:lnTo>
                    <a:pt x="38100" y="1716024"/>
                  </a:lnTo>
                  <a:lnTo>
                    <a:pt x="69850" y="1652524"/>
                  </a:lnTo>
                  <a:lnTo>
                    <a:pt x="76200" y="1639824"/>
                  </a:lnTo>
                  <a:close/>
                </a:path>
                <a:path w="76200" h="1716404">
                  <a:moveTo>
                    <a:pt x="76200" y="472440"/>
                  </a:moveTo>
                  <a:lnTo>
                    <a:pt x="44450" y="472440"/>
                  </a:lnTo>
                  <a:lnTo>
                    <a:pt x="44450" y="0"/>
                  </a:lnTo>
                  <a:lnTo>
                    <a:pt x="31750" y="0"/>
                  </a:lnTo>
                  <a:lnTo>
                    <a:pt x="31750" y="472440"/>
                  </a:lnTo>
                  <a:lnTo>
                    <a:pt x="0" y="472440"/>
                  </a:lnTo>
                  <a:lnTo>
                    <a:pt x="38100" y="548640"/>
                  </a:lnTo>
                  <a:lnTo>
                    <a:pt x="69850" y="485140"/>
                  </a:lnTo>
                  <a:lnTo>
                    <a:pt x="76200" y="472440"/>
                  </a:lnTo>
                  <a:close/>
                </a:path>
              </a:pathLst>
            </a:custGeom>
            <a:solidFill>
              <a:srgbClr val="000000"/>
            </a:solidFill>
          </p:spPr>
          <p:txBody>
            <a:bodyPr wrap="square" lIns="0" tIns="0" rIns="0" bIns="0" rtlCol="0"/>
            <a:lstStyle/>
            <a:p>
              <a:endParaRPr/>
            </a:p>
          </p:txBody>
        </p:sp>
        <p:sp>
          <p:nvSpPr>
            <p:cNvPr id="43" name="object 43"/>
            <p:cNvSpPr/>
            <p:nvPr/>
          </p:nvSpPr>
          <p:spPr>
            <a:xfrm>
              <a:off x="8171688" y="3614928"/>
              <a:ext cx="94615" cy="222885"/>
            </a:xfrm>
            <a:custGeom>
              <a:avLst/>
              <a:gdLst/>
              <a:ahLst/>
              <a:cxnLst/>
              <a:rect l="l" t="t" r="r" b="b"/>
              <a:pathLst>
                <a:path w="94615" h="222885">
                  <a:moveTo>
                    <a:pt x="94488" y="0"/>
                  </a:moveTo>
                  <a:lnTo>
                    <a:pt x="0" y="0"/>
                  </a:lnTo>
                  <a:lnTo>
                    <a:pt x="0" y="222504"/>
                  </a:lnTo>
                  <a:lnTo>
                    <a:pt x="94488" y="222504"/>
                  </a:lnTo>
                  <a:lnTo>
                    <a:pt x="94488" y="0"/>
                  </a:lnTo>
                  <a:close/>
                </a:path>
              </a:pathLst>
            </a:custGeom>
            <a:solidFill>
              <a:srgbClr val="FFFFFF"/>
            </a:solidFill>
          </p:spPr>
          <p:txBody>
            <a:bodyPr wrap="square" lIns="0" tIns="0" rIns="0" bIns="0" rtlCol="0"/>
            <a:lstStyle/>
            <a:p>
              <a:endParaRPr/>
            </a:p>
          </p:txBody>
        </p:sp>
      </p:grpSp>
      <p:sp>
        <p:nvSpPr>
          <p:cNvPr id="44" name="object 44"/>
          <p:cNvSpPr txBox="1"/>
          <p:nvPr/>
        </p:nvSpPr>
        <p:spPr>
          <a:xfrm>
            <a:off x="7883652" y="3323844"/>
            <a:ext cx="911860" cy="619125"/>
          </a:xfrm>
          <a:prstGeom prst="rect">
            <a:avLst/>
          </a:prstGeom>
          <a:ln w="9144">
            <a:solidFill>
              <a:srgbClr val="000000"/>
            </a:solidFill>
          </a:ln>
        </p:spPr>
        <p:txBody>
          <a:bodyPr vert="horz" wrap="square" lIns="0" tIns="95885" rIns="0" bIns="0" rtlCol="0">
            <a:spAutoFit/>
          </a:bodyPr>
          <a:lstStyle/>
          <a:p>
            <a:pPr marL="98425">
              <a:lnSpc>
                <a:spcPct val="100000"/>
              </a:lnSpc>
              <a:spcBef>
                <a:spcPts val="755"/>
              </a:spcBef>
            </a:pPr>
            <a:r>
              <a:rPr sz="2400" b="1" i="1" spc="-60" dirty="0">
                <a:solidFill>
                  <a:srgbClr val="1C1C1C"/>
                </a:solidFill>
                <a:latin typeface="Times New Roman"/>
                <a:cs typeface="Times New Roman"/>
              </a:rPr>
              <a:t>E</a:t>
            </a:r>
            <a:r>
              <a:rPr sz="2175" b="1" i="1" spc="-89" baseline="-21072" dirty="0">
                <a:solidFill>
                  <a:srgbClr val="1C1C1C"/>
                </a:solidFill>
                <a:latin typeface="Times New Roman"/>
                <a:cs typeface="Times New Roman"/>
              </a:rPr>
              <a:t>k </a:t>
            </a:r>
            <a:r>
              <a:rPr sz="2400" b="1" spc="-25" dirty="0">
                <a:solidFill>
                  <a:srgbClr val="1C1C1C"/>
                </a:solidFill>
                <a:latin typeface="Times New Roman"/>
                <a:cs typeface="Times New Roman"/>
              </a:rPr>
              <a:t>(</a:t>
            </a:r>
            <a:r>
              <a:rPr sz="2400" b="1" i="1" spc="-25" dirty="0">
                <a:solidFill>
                  <a:srgbClr val="1C1C1C"/>
                </a:solidFill>
                <a:latin typeface="Times New Roman"/>
                <a:cs typeface="Times New Roman"/>
              </a:rPr>
              <a:t>x</a:t>
            </a:r>
            <a:r>
              <a:rPr sz="2400" b="1" spc="-25" dirty="0">
                <a:solidFill>
                  <a:srgbClr val="1C1C1C"/>
                </a:solidFill>
                <a:latin typeface="Times New Roman"/>
                <a:cs typeface="Times New Roman"/>
              </a:rPr>
              <a:t>)</a:t>
            </a:r>
            <a:endParaRPr sz="2400">
              <a:latin typeface="Times New Roman"/>
              <a:cs typeface="Times New Roman"/>
            </a:endParaRPr>
          </a:p>
        </p:txBody>
      </p:sp>
      <p:pic>
        <p:nvPicPr>
          <p:cNvPr id="45" name="object 45"/>
          <p:cNvPicPr/>
          <p:nvPr/>
        </p:nvPicPr>
        <p:blipFill>
          <a:blip r:embed="rId2" cstate="print"/>
          <a:stretch>
            <a:fillRect/>
          </a:stretch>
        </p:blipFill>
        <p:spPr>
          <a:xfrm>
            <a:off x="5774944" y="1429523"/>
            <a:ext cx="1116569" cy="478524"/>
          </a:xfrm>
          <a:prstGeom prst="rect">
            <a:avLst/>
          </a:prstGeom>
        </p:spPr>
      </p:pic>
      <p:sp>
        <p:nvSpPr>
          <p:cNvPr id="46" name="object 46"/>
          <p:cNvSpPr txBox="1"/>
          <p:nvPr/>
        </p:nvSpPr>
        <p:spPr>
          <a:xfrm>
            <a:off x="1868804" y="1011785"/>
            <a:ext cx="5779770" cy="1270000"/>
          </a:xfrm>
          <a:prstGeom prst="rect">
            <a:avLst/>
          </a:prstGeom>
        </p:spPr>
        <p:txBody>
          <a:bodyPr vert="horz" wrap="square" lIns="0" tIns="17145" rIns="0" bIns="0" rtlCol="0">
            <a:spAutoFit/>
          </a:bodyPr>
          <a:lstStyle/>
          <a:p>
            <a:pPr>
              <a:lnSpc>
                <a:spcPts val="3095"/>
              </a:lnSpc>
              <a:spcBef>
                <a:spcPts val="135"/>
              </a:spcBef>
              <a:tabLst>
                <a:tab pos="3723004" algn="l"/>
              </a:tabLst>
            </a:pPr>
            <a:r>
              <a:rPr sz="2150" b="1" i="1" spc="-10" dirty="0">
                <a:solidFill>
                  <a:srgbClr val="1C1C1C"/>
                </a:solidFill>
                <a:latin typeface="Times New Roman"/>
                <a:cs typeface="Times New Roman"/>
              </a:rPr>
              <a:t>n</a:t>
            </a:r>
            <a:r>
              <a:rPr sz="2150" b="1" dirty="0">
                <a:solidFill>
                  <a:srgbClr val="1C1C1C"/>
                </a:solidFill>
                <a:latin typeface="Noto Sans SC"/>
                <a:cs typeface="Noto Sans SC"/>
              </a:rPr>
              <a:t>个分组明文</a:t>
            </a:r>
            <a:r>
              <a:rPr sz="2150" b="1" spc="-90" dirty="0">
                <a:solidFill>
                  <a:srgbClr val="1C1C1C"/>
                </a:solidFill>
                <a:latin typeface="Noto Sans SC"/>
                <a:cs typeface="Noto Sans SC"/>
              </a:rPr>
              <a:t> </a:t>
            </a:r>
            <a:r>
              <a:rPr sz="3900" i="1" spc="195" baseline="1068" dirty="0">
                <a:latin typeface="Times New Roman"/>
                <a:cs typeface="Times New Roman"/>
              </a:rPr>
              <a:t>m</a:t>
            </a:r>
            <a:r>
              <a:rPr sz="3900" i="1" spc="-165" baseline="1068" dirty="0">
                <a:latin typeface="Times New Roman"/>
                <a:cs typeface="Times New Roman"/>
              </a:rPr>
              <a:t> </a:t>
            </a:r>
            <a:r>
              <a:rPr sz="3900" spc="142" baseline="1068" dirty="0">
                <a:latin typeface="Symbol"/>
                <a:cs typeface="Symbol"/>
              </a:rPr>
              <a:t></a:t>
            </a:r>
            <a:r>
              <a:rPr sz="3900" spc="-240" baseline="1068" dirty="0">
                <a:latin typeface="Times New Roman"/>
                <a:cs typeface="Times New Roman"/>
              </a:rPr>
              <a:t> </a:t>
            </a:r>
            <a:r>
              <a:rPr sz="3900" spc="-30" baseline="1068" dirty="0">
                <a:latin typeface="Times New Roman"/>
                <a:cs typeface="Times New Roman"/>
              </a:rPr>
              <a:t>(</a:t>
            </a:r>
            <a:r>
              <a:rPr sz="3900" i="1" spc="-30" baseline="1068" dirty="0">
                <a:latin typeface="Times New Roman"/>
                <a:cs typeface="Times New Roman"/>
              </a:rPr>
              <a:t>m</a:t>
            </a:r>
            <a:r>
              <a:rPr sz="2250" spc="-30" baseline="-22222" dirty="0">
                <a:latin typeface="Times New Roman"/>
                <a:cs typeface="Times New Roman"/>
              </a:rPr>
              <a:t>1</a:t>
            </a:r>
            <a:r>
              <a:rPr sz="3900" spc="-30" baseline="1068" dirty="0">
                <a:latin typeface="Times New Roman"/>
                <a:cs typeface="Times New Roman"/>
              </a:rPr>
              <a:t>,</a:t>
            </a:r>
            <a:r>
              <a:rPr sz="3900" baseline="1068" dirty="0">
                <a:latin typeface="Times New Roman"/>
                <a:cs typeface="Times New Roman"/>
              </a:rPr>
              <a:t>	,</a:t>
            </a:r>
            <a:r>
              <a:rPr sz="3900" spc="-592" baseline="1068" dirty="0">
                <a:latin typeface="Times New Roman"/>
                <a:cs typeface="Times New Roman"/>
              </a:rPr>
              <a:t> </a:t>
            </a:r>
            <a:r>
              <a:rPr sz="3900" i="1" baseline="1068" dirty="0">
                <a:latin typeface="Times New Roman"/>
                <a:cs typeface="Times New Roman"/>
              </a:rPr>
              <a:t>m</a:t>
            </a:r>
            <a:r>
              <a:rPr sz="2250" i="1" baseline="-22222" dirty="0">
                <a:latin typeface="Times New Roman"/>
                <a:cs typeface="Times New Roman"/>
              </a:rPr>
              <a:t>n</a:t>
            </a:r>
            <a:r>
              <a:rPr sz="2250" i="1" spc="-60" baseline="-22222" dirty="0">
                <a:latin typeface="Times New Roman"/>
                <a:cs typeface="Times New Roman"/>
              </a:rPr>
              <a:t> </a:t>
            </a:r>
            <a:r>
              <a:rPr sz="3900" spc="89" baseline="1068" dirty="0">
                <a:latin typeface="Times New Roman"/>
                <a:cs typeface="Times New Roman"/>
              </a:rPr>
              <a:t>)</a:t>
            </a:r>
            <a:r>
              <a:rPr sz="3900" spc="532" baseline="1068" dirty="0">
                <a:latin typeface="Times New Roman"/>
                <a:cs typeface="Times New Roman"/>
              </a:rPr>
              <a:t> </a:t>
            </a:r>
            <a:r>
              <a:rPr sz="2150" b="1" dirty="0">
                <a:solidFill>
                  <a:srgbClr val="1C1C1C"/>
                </a:solidFill>
                <a:latin typeface="Times New Roman"/>
                <a:cs typeface="Times New Roman"/>
              </a:rPr>
              <a:t>,</a:t>
            </a:r>
            <a:r>
              <a:rPr sz="2150" b="1" spc="20" dirty="0">
                <a:solidFill>
                  <a:srgbClr val="1C1C1C"/>
                </a:solidFill>
                <a:latin typeface="Times New Roman"/>
                <a:cs typeface="Times New Roman"/>
              </a:rPr>
              <a:t> </a:t>
            </a:r>
            <a:r>
              <a:rPr sz="2150" b="1" dirty="0">
                <a:solidFill>
                  <a:srgbClr val="1C1C1C"/>
                </a:solidFill>
                <a:latin typeface="Noto Sans SC"/>
                <a:cs typeface="Noto Sans SC"/>
              </a:rPr>
              <a:t>校验码</a:t>
            </a:r>
            <a:r>
              <a:rPr sz="2150" b="1" spc="-50" dirty="0">
                <a:solidFill>
                  <a:srgbClr val="1C1C1C"/>
                </a:solidFill>
                <a:latin typeface="Noto Sans SC"/>
                <a:cs typeface="Noto Sans SC"/>
              </a:rPr>
              <a:t>为</a:t>
            </a:r>
            <a:endParaRPr sz="2150" dirty="0">
              <a:latin typeface="Noto Sans SC"/>
              <a:cs typeface="Noto Sans SC"/>
            </a:endParaRPr>
          </a:p>
          <a:p>
            <a:pPr marL="1851660">
              <a:lnSpc>
                <a:spcPts val="3095"/>
              </a:lnSpc>
              <a:tabLst>
                <a:tab pos="4275455" algn="l"/>
              </a:tabLst>
            </a:pPr>
            <a:r>
              <a:rPr sz="2600" i="1" spc="70" dirty="0">
                <a:latin typeface="Times New Roman"/>
                <a:cs typeface="Times New Roman"/>
              </a:rPr>
              <a:t>r</a:t>
            </a:r>
            <a:r>
              <a:rPr sz="2600" i="1" spc="-35" dirty="0">
                <a:latin typeface="Times New Roman"/>
                <a:cs typeface="Times New Roman"/>
              </a:rPr>
              <a:t> </a:t>
            </a:r>
            <a:r>
              <a:rPr sz="2600" spc="95" dirty="0">
                <a:latin typeface="Symbol"/>
                <a:cs typeface="Symbol"/>
              </a:rPr>
              <a:t></a:t>
            </a:r>
            <a:r>
              <a:rPr sz="2600" spc="-155" dirty="0">
                <a:latin typeface="Times New Roman"/>
                <a:cs typeface="Times New Roman"/>
              </a:rPr>
              <a:t> </a:t>
            </a:r>
            <a:r>
              <a:rPr sz="2600" i="1" dirty="0">
                <a:latin typeface="Times New Roman"/>
                <a:cs typeface="Times New Roman"/>
              </a:rPr>
              <a:t>m</a:t>
            </a:r>
            <a:r>
              <a:rPr sz="2250" i="1" baseline="-24074" dirty="0">
                <a:latin typeface="Times New Roman"/>
                <a:cs typeface="Times New Roman"/>
              </a:rPr>
              <a:t>n</a:t>
            </a:r>
            <a:r>
              <a:rPr sz="2250" baseline="-24074" dirty="0">
                <a:latin typeface="Symbol"/>
                <a:cs typeface="Symbol"/>
              </a:rPr>
              <a:t></a:t>
            </a:r>
            <a:r>
              <a:rPr sz="2250" baseline="-24074" dirty="0">
                <a:latin typeface="Times New Roman"/>
                <a:cs typeface="Times New Roman"/>
              </a:rPr>
              <a:t>1</a:t>
            </a:r>
            <a:r>
              <a:rPr sz="2250" spc="494" baseline="-24074" dirty="0">
                <a:latin typeface="Times New Roman"/>
                <a:cs typeface="Times New Roman"/>
              </a:rPr>
              <a:t> </a:t>
            </a:r>
            <a:r>
              <a:rPr sz="2600" spc="95" dirty="0">
                <a:latin typeface="Symbol"/>
                <a:cs typeface="Symbol"/>
              </a:rPr>
              <a:t></a:t>
            </a:r>
            <a:r>
              <a:rPr sz="2600" spc="-155" dirty="0">
                <a:latin typeface="Times New Roman"/>
                <a:cs typeface="Times New Roman"/>
              </a:rPr>
              <a:t> </a:t>
            </a:r>
            <a:r>
              <a:rPr sz="2600" i="1" dirty="0">
                <a:latin typeface="Times New Roman"/>
                <a:cs typeface="Times New Roman"/>
              </a:rPr>
              <a:t>m</a:t>
            </a:r>
            <a:r>
              <a:rPr sz="2250" baseline="-24074" dirty="0">
                <a:latin typeface="Times New Roman"/>
                <a:cs typeface="Times New Roman"/>
              </a:rPr>
              <a:t>1</a:t>
            </a:r>
            <a:r>
              <a:rPr sz="2250" spc="277" baseline="-24074" dirty="0">
                <a:latin typeface="Times New Roman"/>
                <a:cs typeface="Times New Roman"/>
              </a:rPr>
              <a:t> </a:t>
            </a:r>
            <a:r>
              <a:rPr sz="2600" spc="85" dirty="0">
                <a:latin typeface="Symbol"/>
                <a:cs typeface="Symbol"/>
              </a:rPr>
              <a:t></a:t>
            </a:r>
            <a:r>
              <a:rPr sz="2600" dirty="0">
                <a:latin typeface="Times New Roman"/>
                <a:cs typeface="Times New Roman"/>
              </a:rPr>
              <a:t>	</a:t>
            </a:r>
            <a:r>
              <a:rPr sz="2600" spc="135" dirty="0">
                <a:latin typeface="Symbol"/>
                <a:cs typeface="Symbol"/>
              </a:rPr>
              <a:t></a:t>
            </a:r>
            <a:r>
              <a:rPr sz="2600" spc="-290" dirty="0">
                <a:latin typeface="Times New Roman"/>
                <a:cs typeface="Times New Roman"/>
              </a:rPr>
              <a:t> </a:t>
            </a:r>
            <a:r>
              <a:rPr sz="2600" i="1" spc="-25" dirty="0">
                <a:latin typeface="Times New Roman"/>
                <a:cs typeface="Times New Roman"/>
              </a:rPr>
              <a:t>m</a:t>
            </a:r>
            <a:r>
              <a:rPr sz="2250" i="1" spc="-37" baseline="-24074" dirty="0">
                <a:latin typeface="Times New Roman"/>
                <a:cs typeface="Times New Roman"/>
              </a:rPr>
              <a:t>n</a:t>
            </a:r>
            <a:endParaRPr sz="2250" baseline="-24074" dirty="0">
              <a:latin typeface="Times New Roman"/>
              <a:cs typeface="Times New Roman"/>
            </a:endParaRPr>
          </a:p>
          <a:p>
            <a:pPr marL="50800">
              <a:lnSpc>
                <a:spcPct val="100000"/>
              </a:lnSpc>
              <a:spcBef>
                <a:spcPts val="985"/>
              </a:spcBef>
            </a:pPr>
            <a:r>
              <a:rPr sz="2150" b="1" i="1" spc="-20" dirty="0">
                <a:solidFill>
                  <a:srgbClr val="1C1C1C"/>
                </a:solidFill>
                <a:latin typeface="Times New Roman"/>
                <a:cs typeface="Times New Roman"/>
              </a:rPr>
              <a:t>C</a:t>
            </a:r>
            <a:r>
              <a:rPr sz="2175" b="1" i="1" spc="-30" baseline="-21072" dirty="0">
                <a:solidFill>
                  <a:srgbClr val="1C1C1C"/>
                </a:solidFill>
                <a:latin typeface="Times New Roman"/>
                <a:cs typeface="Times New Roman"/>
              </a:rPr>
              <a:t>n+1</a:t>
            </a:r>
            <a:r>
              <a:rPr sz="2150" b="1" spc="-10" dirty="0">
                <a:solidFill>
                  <a:srgbClr val="1C1C1C"/>
                </a:solidFill>
                <a:latin typeface="Noto Sans SC"/>
                <a:cs typeface="Noto Sans SC"/>
              </a:rPr>
              <a:t>为认证码。</a:t>
            </a:r>
            <a:endParaRPr sz="2150" dirty="0">
              <a:latin typeface="Noto Sans SC"/>
              <a:cs typeface="Noto Sans SC"/>
            </a:endParaRPr>
          </a:p>
        </p:txBody>
      </p:sp>
      <p:pic>
        <p:nvPicPr>
          <p:cNvPr id="47" name="object 47"/>
          <p:cNvPicPr/>
          <p:nvPr/>
        </p:nvPicPr>
        <p:blipFill>
          <a:blip r:embed="rId3" cstate="print"/>
          <a:stretch>
            <a:fillRect/>
          </a:stretch>
        </p:blipFill>
        <p:spPr>
          <a:xfrm>
            <a:off x="5247314" y="1030235"/>
            <a:ext cx="1034686" cy="478524"/>
          </a:xfrm>
          <a:prstGeom prst="rect">
            <a:avLst/>
          </a:prstGeom>
        </p:spPr>
      </p:pic>
      <p:sp>
        <p:nvSpPr>
          <p:cNvPr id="48" name="object 48"/>
          <p:cNvSpPr txBox="1"/>
          <p:nvPr/>
        </p:nvSpPr>
        <p:spPr>
          <a:xfrm>
            <a:off x="2395346" y="2422247"/>
            <a:ext cx="4359275" cy="428625"/>
          </a:xfrm>
          <a:prstGeom prst="rect">
            <a:avLst/>
          </a:prstGeom>
        </p:spPr>
        <p:txBody>
          <a:bodyPr vert="horz" wrap="square" lIns="0" tIns="11430" rIns="0" bIns="0" rtlCol="0">
            <a:spAutoFit/>
          </a:bodyPr>
          <a:lstStyle/>
          <a:p>
            <a:pPr marL="38100">
              <a:lnSpc>
                <a:spcPct val="100000"/>
              </a:lnSpc>
              <a:spcBef>
                <a:spcPts val="90"/>
              </a:spcBef>
              <a:tabLst>
                <a:tab pos="1308735" algn="l"/>
                <a:tab pos="2607310" algn="l"/>
                <a:tab pos="3984625" algn="l"/>
              </a:tabLst>
            </a:pPr>
            <a:r>
              <a:rPr sz="2650" i="1" spc="-25" dirty="0">
                <a:latin typeface="Times New Roman"/>
                <a:cs typeface="Times New Roman"/>
              </a:rPr>
              <a:t>m</a:t>
            </a:r>
            <a:r>
              <a:rPr sz="2250" spc="-37" baseline="-25925" dirty="0">
                <a:latin typeface="Times New Roman"/>
                <a:cs typeface="Times New Roman"/>
              </a:rPr>
              <a:t>1</a:t>
            </a:r>
            <a:r>
              <a:rPr sz="2250" baseline="-25925" dirty="0">
                <a:latin typeface="Times New Roman"/>
                <a:cs typeface="Times New Roman"/>
              </a:rPr>
              <a:t>	</a:t>
            </a:r>
            <a:r>
              <a:rPr sz="2650" i="1" spc="-25" dirty="0">
                <a:latin typeface="Times New Roman"/>
                <a:cs typeface="Times New Roman"/>
              </a:rPr>
              <a:t>m</a:t>
            </a:r>
            <a:r>
              <a:rPr sz="2250" spc="-37" baseline="-25925" dirty="0">
                <a:latin typeface="Times New Roman"/>
                <a:cs typeface="Times New Roman"/>
              </a:rPr>
              <a:t>2</a:t>
            </a:r>
            <a:r>
              <a:rPr sz="2250" baseline="-25925" dirty="0">
                <a:latin typeface="Times New Roman"/>
                <a:cs typeface="Times New Roman"/>
              </a:rPr>
              <a:t>	</a:t>
            </a:r>
            <a:r>
              <a:rPr sz="2650" i="1" spc="-25" dirty="0">
                <a:latin typeface="Times New Roman"/>
                <a:cs typeface="Times New Roman"/>
              </a:rPr>
              <a:t>m</a:t>
            </a:r>
            <a:r>
              <a:rPr sz="2250" spc="-37" baseline="-25925" dirty="0">
                <a:latin typeface="Times New Roman"/>
                <a:cs typeface="Times New Roman"/>
              </a:rPr>
              <a:t>3</a:t>
            </a:r>
            <a:r>
              <a:rPr sz="2250" baseline="-25925" dirty="0">
                <a:latin typeface="Times New Roman"/>
                <a:cs typeface="Times New Roman"/>
              </a:rPr>
              <a:t>	</a:t>
            </a:r>
            <a:r>
              <a:rPr sz="2650" i="1" spc="-25" dirty="0">
                <a:latin typeface="Times New Roman"/>
                <a:cs typeface="Times New Roman"/>
              </a:rPr>
              <a:t>m</a:t>
            </a:r>
            <a:r>
              <a:rPr sz="2250" spc="-37" baseline="-25925" dirty="0">
                <a:latin typeface="Times New Roman"/>
                <a:cs typeface="Times New Roman"/>
              </a:rPr>
              <a:t>4</a:t>
            </a:r>
            <a:endParaRPr sz="2250" baseline="-25925">
              <a:latin typeface="Times New Roman"/>
              <a:cs typeface="Times New Roman"/>
            </a:endParaRPr>
          </a:p>
        </p:txBody>
      </p:sp>
      <p:sp>
        <p:nvSpPr>
          <p:cNvPr id="49" name="object 49"/>
          <p:cNvSpPr txBox="1"/>
          <p:nvPr/>
        </p:nvSpPr>
        <p:spPr>
          <a:xfrm>
            <a:off x="9916890" y="2649956"/>
            <a:ext cx="342265" cy="258445"/>
          </a:xfrm>
          <a:prstGeom prst="rect">
            <a:avLst/>
          </a:prstGeom>
        </p:spPr>
        <p:txBody>
          <a:bodyPr vert="horz" wrap="square" lIns="0" tIns="15875" rIns="0" bIns="0" rtlCol="0">
            <a:spAutoFit/>
          </a:bodyPr>
          <a:lstStyle/>
          <a:p>
            <a:pPr marL="12700">
              <a:lnSpc>
                <a:spcPct val="100000"/>
              </a:lnSpc>
              <a:spcBef>
                <a:spcPts val="125"/>
              </a:spcBef>
            </a:pPr>
            <a:r>
              <a:rPr sz="1500" i="1" spc="25" dirty="0">
                <a:latin typeface="Times New Roman"/>
                <a:cs typeface="Times New Roman"/>
              </a:rPr>
              <a:t>n</a:t>
            </a:r>
            <a:r>
              <a:rPr sz="1500" spc="25" dirty="0">
                <a:latin typeface="Symbol"/>
                <a:cs typeface="Symbol"/>
              </a:rPr>
              <a:t></a:t>
            </a:r>
            <a:r>
              <a:rPr sz="1500" spc="25" dirty="0">
                <a:latin typeface="Times New Roman"/>
                <a:cs typeface="Times New Roman"/>
              </a:rPr>
              <a:t>1</a:t>
            </a:r>
            <a:endParaRPr sz="1500">
              <a:latin typeface="Times New Roman"/>
              <a:cs typeface="Times New Roman"/>
            </a:endParaRPr>
          </a:p>
        </p:txBody>
      </p:sp>
      <p:sp>
        <p:nvSpPr>
          <p:cNvPr id="50" name="object 50"/>
          <p:cNvSpPr txBox="1"/>
          <p:nvPr/>
        </p:nvSpPr>
        <p:spPr>
          <a:xfrm>
            <a:off x="9678192" y="2422247"/>
            <a:ext cx="1069340" cy="428625"/>
          </a:xfrm>
          <a:prstGeom prst="rect">
            <a:avLst/>
          </a:prstGeom>
        </p:spPr>
        <p:txBody>
          <a:bodyPr vert="horz" wrap="square" lIns="0" tIns="11430" rIns="0" bIns="0" rtlCol="0">
            <a:spAutoFit/>
          </a:bodyPr>
          <a:lstStyle/>
          <a:p>
            <a:pPr marL="12700">
              <a:lnSpc>
                <a:spcPct val="100000"/>
              </a:lnSpc>
              <a:spcBef>
                <a:spcPts val="90"/>
              </a:spcBef>
              <a:tabLst>
                <a:tab pos="657225" algn="l"/>
              </a:tabLst>
            </a:pPr>
            <a:r>
              <a:rPr sz="2650" i="1" spc="25" dirty="0">
                <a:latin typeface="Times New Roman"/>
                <a:cs typeface="Times New Roman"/>
              </a:rPr>
              <a:t>m</a:t>
            </a:r>
            <a:r>
              <a:rPr sz="2650" i="1" dirty="0">
                <a:latin typeface="Times New Roman"/>
                <a:cs typeface="Times New Roman"/>
              </a:rPr>
              <a:t>	</a:t>
            </a:r>
            <a:r>
              <a:rPr sz="2650" spc="55" dirty="0">
                <a:latin typeface="Symbol"/>
                <a:cs typeface="Symbol"/>
              </a:rPr>
              <a:t></a:t>
            </a:r>
            <a:r>
              <a:rPr sz="2650" spc="-114" dirty="0">
                <a:latin typeface="Times New Roman"/>
                <a:cs typeface="Times New Roman"/>
              </a:rPr>
              <a:t> </a:t>
            </a:r>
            <a:r>
              <a:rPr sz="2650" i="1" spc="-50" dirty="0">
                <a:latin typeface="Times New Roman"/>
                <a:cs typeface="Times New Roman"/>
              </a:rPr>
              <a:t>r</a:t>
            </a:r>
            <a:endParaRPr sz="2650">
              <a:latin typeface="Times New Roman"/>
              <a:cs typeface="Times New Roman"/>
            </a:endParaRPr>
          </a:p>
        </p:txBody>
      </p:sp>
      <p:sp>
        <p:nvSpPr>
          <p:cNvPr id="51" name="object 51"/>
          <p:cNvSpPr txBox="1"/>
          <p:nvPr/>
        </p:nvSpPr>
        <p:spPr>
          <a:xfrm>
            <a:off x="8629618" y="2649956"/>
            <a:ext cx="123189" cy="258445"/>
          </a:xfrm>
          <a:prstGeom prst="rect">
            <a:avLst/>
          </a:prstGeom>
        </p:spPr>
        <p:txBody>
          <a:bodyPr vert="horz" wrap="square" lIns="0" tIns="15875" rIns="0" bIns="0" rtlCol="0">
            <a:spAutoFit/>
          </a:bodyPr>
          <a:lstStyle/>
          <a:p>
            <a:pPr marL="12700">
              <a:lnSpc>
                <a:spcPct val="100000"/>
              </a:lnSpc>
              <a:spcBef>
                <a:spcPts val="125"/>
              </a:spcBef>
            </a:pPr>
            <a:r>
              <a:rPr sz="1500" i="1" spc="15" dirty="0">
                <a:latin typeface="Times New Roman"/>
                <a:cs typeface="Times New Roman"/>
              </a:rPr>
              <a:t>n</a:t>
            </a:r>
            <a:endParaRPr sz="1500">
              <a:latin typeface="Times New Roman"/>
              <a:cs typeface="Times New Roman"/>
            </a:endParaRPr>
          </a:p>
        </p:txBody>
      </p:sp>
      <p:sp>
        <p:nvSpPr>
          <p:cNvPr id="52" name="object 52"/>
          <p:cNvSpPr txBox="1"/>
          <p:nvPr/>
        </p:nvSpPr>
        <p:spPr>
          <a:xfrm>
            <a:off x="8391848" y="2422247"/>
            <a:ext cx="268605" cy="428625"/>
          </a:xfrm>
          <a:prstGeom prst="rect">
            <a:avLst/>
          </a:prstGeom>
        </p:spPr>
        <p:txBody>
          <a:bodyPr vert="horz" wrap="square" lIns="0" tIns="11430" rIns="0" bIns="0" rtlCol="0">
            <a:spAutoFit/>
          </a:bodyPr>
          <a:lstStyle/>
          <a:p>
            <a:pPr marL="12700">
              <a:lnSpc>
                <a:spcPct val="100000"/>
              </a:lnSpc>
              <a:spcBef>
                <a:spcPts val="90"/>
              </a:spcBef>
            </a:pPr>
            <a:r>
              <a:rPr sz="2650" i="1" spc="-5" dirty="0">
                <a:latin typeface="Times New Roman"/>
                <a:cs typeface="Times New Roman"/>
              </a:rPr>
              <a:t>m</a:t>
            </a:r>
            <a:endParaRPr sz="2650">
              <a:latin typeface="Times New Roman"/>
              <a:cs typeface="Times New Roman"/>
            </a:endParaRPr>
          </a:p>
        </p:txBody>
      </p:sp>
      <p:sp>
        <p:nvSpPr>
          <p:cNvPr id="53" name="object 53"/>
          <p:cNvSpPr txBox="1"/>
          <p:nvPr/>
        </p:nvSpPr>
        <p:spPr>
          <a:xfrm>
            <a:off x="9625286" y="4413229"/>
            <a:ext cx="535305" cy="427355"/>
          </a:xfrm>
          <a:prstGeom prst="rect">
            <a:avLst/>
          </a:prstGeom>
        </p:spPr>
        <p:txBody>
          <a:bodyPr vert="horz" wrap="square" lIns="0" tIns="17145" rIns="0" bIns="0" rtlCol="0">
            <a:spAutoFit/>
          </a:bodyPr>
          <a:lstStyle/>
          <a:p>
            <a:pPr marL="38100">
              <a:lnSpc>
                <a:spcPct val="100000"/>
              </a:lnSpc>
              <a:spcBef>
                <a:spcPts val="135"/>
              </a:spcBef>
            </a:pPr>
            <a:r>
              <a:rPr sz="3900" i="1" spc="-30" baseline="13888" dirty="0">
                <a:latin typeface="Times New Roman"/>
                <a:cs typeface="Times New Roman"/>
              </a:rPr>
              <a:t>c</a:t>
            </a:r>
            <a:r>
              <a:rPr sz="1500" i="1" spc="-20" dirty="0">
                <a:latin typeface="Times New Roman"/>
                <a:cs typeface="Times New Roman"/>
              </a:rPr>
              <a:t>n</a:t>
            </a:r>
            <a:r>
              <a:rPr sz="1500" spc="-20" dirty="0">
                <a:latin typeface="Symbol"/>
                <a:cs typeface="Symbol"/>
              </a:rPr>
              <a:t></a:t>
            </a:r>
            <a:r>
              <a:rPr sz="1500" spc="-20" dirty="0">
                <a:latin typeface="Times New Roman"/>
                <a:cs typeface="Times New Roman"/>
              </a:rPr>
              <a:t>1</a:t>
            </a:r>
            <a:endParaRPr sz="1500">
              <a:latin typeface="Times New Roman"/>
              <a:cs typeface="Times New Roman"/>
            </a:endParaRPr>
          </a:p>
        </p:txBody>
      </p:sp>
      <p:sp>
        <p:nvSpPr>
          <p:cNvPr id="54" name="object 54"/>
          <p:cNvSpPr txBox="1"/>
          <p:nvPr/>
        </p:nvSpPr>
        <p:spPr>
          <a:xfrm>
            <a:off x="2347816" y="4327247"/>
            <a:ext cx="6329045" cy="428625"/>
          </a:xfrm>
          <a:prstGeom prst="rect">
            <a:avLst/>
          </a:prstGeom>
        </p:spPr>
        <p:txBody>
          <a:bodyPr vert="horz" wrap="square" lIns="0" tIns="11430" rIns="0" bIns="0" rtlCol="0">
            <a:spAutoFit/>
          </a:bodyPr>
          <a:lstStyle/>
          <a:p>
            <a:pPr marL="88900">
              <a:lnSpc>
                <a:spcPct val="100000"/>
              </a:lnSpc>
              <a:spcBef>
                <a:spcPts val="90"/>
              </a:spcBef>
              <a:tabLst>
                <a:tab pos="1337945" algn="l"/>
                <a:tab pos="2685415" algn="l"/>
                <a:tab pos="4004945" algn="l"/>
                <a:tab pos="6035040" algn="l"/>
              </a:tabLst>
            </a:pPr>
            <a:r>
              <a:rPr sz="2650" i="1" spc="-25" dirty="0">
                <a:latin typeface="Times New Roman"/>
                <a:cs typeface="Times New Roman"/>
              </a:rPr>
              <a:t>c</a:t>
            </a:r>
            <a:r>
              <a:rPr sz="2250" spc="-37" baseline="-25925" dirty="0">
                <a:latin typeface="Times New Roman"/>
                <a:cs typeface="Times New Roman"/>
              </a:rPr>
              <a:t>1</a:t>
            </a:r>
            <a:r>
              <a:rPr sz="2250" baseline="-25925" dirty="0">
                <a:latin typeface="Times New Roman"/>
                <a:cs typeface="Times New Roman"/>
              </a:rPr>
              <a:t>	</a:t>
            </a:r>
            <a:r>
              <a:rPr sz="2650" i="1" spc="-25" dirty="0">
                <a:latin typeface="Times New Roman"/>
                <a:cs typeface="Times New Roman"/>
              </a:rPr>
              <a:t>c</a:t>
            </a:r>
            <a:r>
              <a:rPr sz="2250" spc="-37" baseline="-25925" dirty="0">
                <a:latin typeface="Times New Roman"/>
                <a:cs typeface="Times New Roman"/>
              </a:rPr>
              <a:t>2</a:t>
            </a:r>
            <a:r>
              <a:rPr sz="2250" baseline="-25925" dirty="0">
                <a:latin typeface="Times New Roman"/>
                <a:cs typeface="Times New Roman"/>
              </a:rPr>
              <a:t>	</a:t>
            </a:r>
            <a:r>
              <a:rPr sz="2650" i="1" spc="-25" dirty="0">
                <a:latin typeface="Times New Roman"/>
                <a:cs typeface="Times New Roman"/>
              </a:rPr>
              <a:t>c</a:t>
            </a:r>
            <a:r>
              <a:rPr sz="2250" spc="-37" baseline="-25925" dirty="0">
                <a:latin typeface="Times New Roman"/>
                <a:cs typeface="Times New Roman"/>
              </a:rPr>
              <a:t>3</a:t>
            </a:r>
            <a:r>
              <a:rPr sz="2250" baseline="-25925" dirty="0">
                <a:latin typeface="Times New Roman"/>
                <a:cs typeface="Times New Roman"/>
              </a:rPr>
              <a:t>	</a:t>
            </a:r>
            <a:r>
              <a:rPr sz="2650" i="1" spc="-25" dirty="0">
                <a:latin typeface="Times New Roman"/>
                <a:cs typeface="Times New Roman"/>
              </a:rPr>
              <a:t>c</a:t>
            </a:r>
            <a:r>
              <a:rPr sz="2250" spc="-37" baseline="-25925" dirty="0">
                <a:latin typeface="Times New Roman"/>
                <a:cs typeface="Times New Roman"/>
              </a:rPr>
              <a:t>4</a:t>
            </a:r>
            <a:r>
              <a:rPr sz="2250" baseline="-25925" dirty="0">
                <a:latin typeface="Times New Roman"/>
                <a:cs typeface="Times New Roman"/>
              </a:rPr>
              <a:t>	</a:t>
            </a:r>
            <a:r>
              <a:rPr sz="2650" i="1" spc="-25" dirty="0">
                <a:latin typeface="Times New Roman"/>
                <a:cs typeface="Times New Roman"/>
              </a:rPr>
              <a:t>c</a:t>
            </a:r>
            <a:r>
              <a:rPr sz="2250" i="1" spc="-37" baseline="-25925" dirty="0">
                <a:latin typeface="Times New Roman"/>
                <a:cs typeface="Times New Roman"/>
              </a:rPr>
              <a:t>n</a:t>
            </a:r>
            <a:endParaRPr sz="2250" baseline="-25925">
              <a:latin typeface="Times New Roman"/>
              <a:cs typeface="Times New Roman"/>
            </a:endParaRPr>
          </a:p>
        </p:txBody>
      </p:sp>
    </p:spTree>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96468" y="6252971"/>
            <a:ext cx="6219825" cy="0"/>
          </a:xfrm>
          <a:custGeom>
            <a:avLst/>
            <a:gdLst/>
            <a:ahLst/>
            <a:cxnLst/>
            <a:rect l="l" t="t" r="r" b="b"/>
            <a:pathLst>
              <a:path w="6219825">
                <a:moveTo>
                  <a:pt x="0" y="0"/>
                </a:moveTo>
                <a:lnTo>
                  <a:pt x="6219443" y="0"/>
                </a:lnTo>
              </a:path>
            </a:pathLst>
          </a:custGeom>
          <a:ln w="27431">
            <a:solidFill>
              <a:srgbClr val="5B9BD4"/>
            </a:solidFill>
          </a:ln>
        </p:spPr>
        <p:txBody>
          <a:bodyPr wrap="square" lIns="0" tIns="0" rIns="0" bIns="0" rtlCol="0"/>
          <a:lstStyle/>
          <a:p>
            <a:endParaRPr/>
          </a:p>
        </p:txBody>
      </p:sp>
      <p:sp>
        <p:nvSpPr>
          <p:cNvPr id="3" name="object 3"/>
          <p:cNvSpPr/>
          <p:nvPr/>
        </p:nvSpPr>
        <p:spPr>
          <a:xfrm>
            <a:off x="7357871" y="6252971"/>
            <a:ext cx="4117975" cy="0"/>
          </a:xfrm>
          <a:custGeom>
            <a:avLst/>
            <a:gdLst/>
            <a:ahLst/>
            <a:cxnLst/>
            <a:rect l="l" t="t" r="r" b="b"/>
            <a:pathLst>
              <a:path w="4117975">
                <a:moveTo>
                  <a:pt x="0" y="0"/>
                </a:moveTo>
                <a:lnTo>
                  <a:pt x="4117721" y="0"/>
                </a:lnTo>
              </a:path>
            </a:pathLst>
          </a:custGeom>
          <a:ln w="27431">
            <a:solidFill>
              <a:srgbClr val="5B9BD4"/>
            </a:solidFill>
          </a:ln>
        </p:spPr>
        <p:txBody>
          <a:bodyPr wrap="square" lIns="0" tIns="0" rIns="0" bIns="0" rtlCol="0"/>
          <a:lstStyle/>
          <a:p>
            <a:endParaRPr/>
          </a:p>
        </p:txBody>
      </p:sp>
      <p:sp>
        <p:nvSpPr>
          <p:cNvPr id="5" name="object 5"/>
          <p:cNvSpPr txBox="1">
            <a:spLocks noGrp="1"/>
          </p:cNvSpPr>
          <p:nvPr>
            <p:ph type="title"/>
          </p:nvPr>
        </p:nvSpPr>
        <p:spPr>
          <a:xfrm>
            <a:off x="1544574" y="434086"/>
            <a:ext cx="2067560" cy="512445"/>
          </a:xfrm>
          <a:prstGeom prst="rect">
            <a:avLst/>
          </a:prstGeom>
        </p:spPr>
        <p:txBody>
          <a:bodyPr vert="horz" wrap="square" lIns="0" tIns="11430" rIns="0" bIns="0" rtlCol="0">
            <a:spAutoFit/>
          </a:bodyPr>
          <a:lstStyle/>
          <a:p>
            <a:pPr marL="12700">
              <a:lnSpc>
                <a:spcPct val="100000"/>
              </a:lnSpc>
              <a:spcBef>
                <a:spcPts val="90"/>
              </a:spcBef>
            </a:pPr>
            <a:r>
              <a:rPr sz="3200" spc="-30" dirty="0"/>
              <a:t>认证码检验</a:t>
            </a:r>
            <a:endParaRPr sz="3200"/>
          </a:p>
        </p:txBody>
      </p:sp>
      <p:sp>
        <p:nvSpPr>
          <p:cNvPr id="6" name="object 6"/>
          <p:cNvSpPr txBox="1"/>
          <p:nvPr/>
        </p:nvSpPr>
        <p:spPr>
          <a:xfrm>
            <a:off x="457201" y="1094232"/>
            <a:ext cx="11734800" cy="414601"/>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2700" rIns="0" bIns="0" rtlCol="0">
            <a:spAutoFit/>
          </a:bodyPr>
          <a:lstStyle/>
          <a:p>
            <a:pPr marL="37465" marR="30480">
              <a:lnSpc>
                <a:spcPct val="120100"/>
              </a:lnSpc>
              <a:spcBef>
                <a:spcPts val="100"/>
              </a:spcBef>
              <a:tabLst>
                <a:tab pos="267335" algn="l"/>
              </a:tabLst>
            </a:pPr>
            <a:r>
              <a:rPr sz="2400" b="1" dirty="0">
                <a:latin typeface="Noto Sans SC"/>
                <a:cs typeface="Noto Sans SC"/>
              </a:rPr>
              <a:t>（</a:t>
            </a:r>
            <a:r>
              <a:rPr sz="2400" b="1" dirty="0">
                <a:latin typeface="Times New Roman"/>
                <a:cs typeface="Times New Roman"/>
              </a:rPr>
              <a:t>1</a:t>
            </a:r>
            <a:r>
              <a:rPr sz="2400" b="1" dirty="0">
                <a:latin typeface="Noto Sans SC"/>
                <a:cs typeface="Noto Sans SC"/>
              </a:rPr>
              <a:t>）仅需对明文认证而不需加密时</a:t>
            </a:r>
            <a:r>
              <a:rPr sz="2400" b="1" dirty="0">
                <a:latin typeface="Times New Roman"/>
                <a:cs typeface="Times New Roman"/>
              </a:rPr>
              <a:t>,</a:t>
            </a:r>
            <a:r>
              <a:rPr sz="2400" b="1" spc="-5" dirty="0">
                <a:latin typeface="Noto Sans SC"/>
                <a:cs typeface="Noto Sans SC"/>
              </a:rPr>
              <a:t>此时验证者仅收到明文</a:t>
            </a:r>
            <a:r>
              <a:rPr sz="2400" b="1" spc="-35" dirty="0">
                <a:latin typeface="Times New Roman"/>
                <a:cs typeface="Times New Roman"/>
              </a:rPr>
              <a:t>m</a:t>
            </a:r>
            <a:r>
              <a:rPr sz="2400" b="1" spc="-5" dirty="0">
                <a:latin typeface="Noto Sans SC"/>
                <a:cs typeface="Noto Sans SC"/>
              </a:rPr>
              <a:t>和认证码</a:t>
            </a:r>
            <a:r>
              <a:rPr sz="2400" b="1" i="1" spc="-10" dirty="0">
                <a:latin typeface="Times New Roman"/>
                <a:cs typeface="Times New Roman"/>
              </a:rPr>
              <a:t>C</a:t>
            </a:r>
            <a:r>
              <a:rPr sz="2400" b="1" i="1" spc="-15" baseline="-20833" dirty="0">
                <a:latin typeface="Times New Roman"/>
                <a:cs typeface="Times New Roman"/>
              </a:rPr>
              <a:t>n+1</a:t>
            </a:r>
            <a:r>
              <a:rPr sz="2400" b="1" spc="-10" dirty="0">
                <a:latin typeface="Noto Sans SC"/>
                <a:cs typeface="Noto Sans SC"/>
              </a:rPr>
              <a:t>，</a:t>
            </a:r>
            <a:r>
              <a:rPr sz="2400" b="1" spc="-15" dirty="0">
                <a:latin typeface="Noto Sans SC"/>
                <a:cs typeface="Noto Sans SC"/>
              </a:rPr>
              <a:t>他需要：</a:t>
            </a:r>
            <a:endParaRPr sz="2400" dirty="0">
              <a:latin typeface="Noto Sans SC"/>
              <a:cs typeface="Noto Sans SC"/>
            </a:endParaRPr>
          </a:p>
        </p:txBody>
      </p:sp>
      <p:sp>
        <p:nvSpPr>
          <p:cNvPr id="7" name="object 7"/>
          <p:cNvSpPr txBox="1"/>
          <p:nvPr/>
        </p:nvSpPr>
        <p:spPr>
          <a:xfrm>
            <a:off x="709358" y="1692214"/>
            <a:ext cx="6045835" cy="429895"/>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3335" rIns="0" bIns="0" rtlCol="0">
            <a:spAutoFit/>
          </a:bodyPr>
          <a:lstStyle/>
          <a:p>
            <a:pPr marL="37465">
              <a:lnSpc>
                <a:spcPct val="100000"/>
              </a:lnSpc>
              <a:spcBef>
                <a:spcPts val="105"/>
              </a:spcBef>
              <a:tabLst>
                <a:tab pos="267335" algn="l"/>
                <a:tab pos="3963670" algn="l"/>
              </a:tabLst>
            </a:pPr>
            <a:r>
              <a:rPr sz="2400" b="1" dirty="0">
                <a:latin typeface="Times New Roman"/>
                <a:cs typeface="Times New Roman"/>
              </a:rPr>
              <a:t>Step1</a:t>
            </a:r>
            <a:r>
              <a:rPr sz="2400" b="1" spc="110" dirty="0">
                <a:latin typeface="Times New Roman"/>
                <a:cs typeface="Times New Roman"/>
              </a:rPr>
              <a:t> </a:t>
            </a:r>
            <a:r>
              <a:rPr sz="2400" b="1" dirty="0">
                <a:latin typeface="Noto Sans SC"/>
                <a:cs typeface="Noto Sans SC"/>
              </a:rPr>
              <a:t>产生明文</a:t>
            </a:r>
            <a:r>
              <a:rPr sz="2400" b="1" spc="-35" dirty="0">
                <a:latin typeface="Times New Roman"/>
                <a:cs typeface="Times New Roman"/>
              </a:rPr>
              <a:t>m</a:t>
            </a:r>
            <a:r>
              <a:rPr sz="2400" b="1" dirty="0">
                <a:latin typeface="Noto Sans SC"/>
                <a:cs typeface="Noto Sans SC"/>
              </a:rPr>
              <a:t>的校验</a:t>
            </a:r>
            <a:r>
              <a:rPr sz="2400" b="1" spc="-50" dirty="0">
                <a:latin typeface="Noto Sans SC"/>
                <a:cs typeface="Noto Sans SC"/>
              </a:rPr>
              <a:t>码</a:t>
            </a:r>
            <a:r>
              <a:rPr sz="2400" b="1" dirty="0">
                <a:latin typeface="Noto Sans SC"/>
                <a:cs typeface="Noto Sans SC"/>
              </a:rPr>
              <a:t>	</a:t>
            </a:r>
            <a:r>
              <a:rPr sz="3975" i="1" spc="75" baseline="8385" dirty="0">
                <a:latin typeface="Times New Roman"/>
                <a:cs typeface="Times New Roman"/>
              </a:rPr>
              <a:t>r</a:t>
            </a:r>
            <a:r>
              <a:rPr sz="3975" i="1" spc="-104" baseline="8385" dirty="0">
                <a:latin typeface="Times New Roman"/>
                <a:cs typeface="Times New Roman"/>
              </a:rPr>
              <a:t> </a:t>
            </a:r>
            <a:r>
              <a:rPr sz="3975" spc="104" baseline="8385" dirty="0">
                <a:latin typeface="Symbol"/>
                <a:cs typeface="Symbol"/>
              </a:rPr>
              <a:t></a:t>
            </a:r>
            <a:r>
              <a:rPr sz="3975" spc="-254" baseline="8385" dirty="0">
                <a:latin typeface="Times New Roman"/>
                <a:cs typeface="Times New Roman"/>
              </a:rPr>
              <a:t> </a:t>
            </a:r>
            <a:r>
              <a:rPr sz="3975" i="1" baseline="8385" dirty="0">
                <a:latin typeface="Times New Roman"/>
                <a:cs typeface="Times New Roman"/>
              </a:rPr>
              <a:t>m</a:t>
            </a:r>
            <a:r>
              <a:rPr sz="2250" i="1" baseline="-11111" dirty="0">
                <a:latin typeface="Times New Roman"/>
                <a:cs typeface="Times New Roman"/>
              </a:rPr>
              <a:t>n</a:t>
            </a:r>
            <a:r>
              <a:rPr sz="2250" baseline="-11111" dirty="0">
                <a:latin typeface="Symbol"/>
                <a:cs typeface="Symbol"/>
              </a:rPr>
              <a:t></a:t>
            </a:r>
            <a:r>
              <a:rPr sz="2250" baseline="-11111" dirty="0">
                <a:latin typeface="Times New Roman"/>
                <a:cs typeface="Times New Roman"/>
              </a:rPr>
              <a:t>1</a:t>
            </a:r>
            <a:r>
              <a:rPr sz="2250" spc="457" baseline="-11111" dirty="0">
                <a:latin typeface="Times New Roman"/>
                <a:cs typeface="Times New Roman"/>
              </a:rPr>
              <a:t> </a:t>
            </a:r>
            <a:r>
              <a:rPr sz="3975" spc="104" baseline="8385" dirty="0">
                <a:latin typeface="Symbol"/>
                <a:cs typeface="Symbol"/>
              </a:rPr>
              <a:t></a:t>
            </a:r>
            <a:r>
              <a:rPr sz="3975" spc="-254" baseline="8385" dirty="0">
                <a:latin typeface="Times New Roman"/>
                <a:cs typeface="Times New Roman"/>
              </a:rPr>
              <a:t> </a:t>
            </a:r>
            <a:r>
              <a:rPr sz="3975" i="1" baseline="8385" dirty="0">
                <a:latin typeface="Times New Roman"/>
                <a:cs typeface="Times New Roman"/>
              </a:rPr>
              <a:t>m</a:t>
            </a:r>
            <a:r>
              <a:rPr sz="2250" baseline="-11111" dirty="0">
                <a:latin typeface="Times New Roman"/>
                <a:cs typeface="Times New Roman"/>
              </a:rPr>
              <a:t>1</a:t>
            </a:r>
            <a:r>
              <a:rPr sz="2250" spc="254" baseline="-11111" dirty="0">
                <a:latin typeface="Times New Roman"/>
                <a:cs typeface="Times New Roman"/>
              </a:rPr>
              <a:t> </a:t>
            </a:r>
            <a:r>
              <a:rPr sz="3975" spc="75" baseline="8385" dirty="0">
                <a:latin typeface="Symbol"/>
                <a:cs typeface="Symbol"/>
              </a:rPr>
              <a:t></a:t>
            </a:r>
            <a:endParaRPr sz="3975" baseline="8385" dirty="0">
              <a:latin typeface="Symbol"/>
              <a:cs typeface="Symbol"/>
            </a:endParaRPr>
          </a:p>
        </p:txBody>
      </p:sp>
      <p:sp>
        <p:nvSpPr>
          <p:cNvPr id="8" name="object 8"/>
          <p:cNvSpPr txBox="1"/>
          <p:nvPr/>
        </p:nvSpPr>
        <p:spPr>
          <a:xfrm>
            <a:off x="713974" y="2281656"/>
            <a:ext cx="11325626" cy="90424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86360" rIns="0" bIns="0" rtlCol="0">
            <a:spAutoFit/>
          </a:bodyPr>
          <a:lstStyle/>
          <a:p>
            <a:pPr marL="37465">
              <a:lnSpc>
                <a:spcPct val="100000"/>
              </a:lnSpc>
              <a:spcBef>
                <a:spcPts val="680"/>
              </a:spcBef>
              <a:tabLst>
                <a:tab pos="267335" algn="l"/>
              </a:tabLst>
            </a:pPr>
            <a:r>
              <a:rPr sz="2400" b="1" dirty="0">
                <a:latin typeface="Times New Roman"/>
                <a:cs typeface="Times New Roman"/>
              </a:rPr>
              <a:t>Step2</a:t>
            </a:r>
            <a:r>
              <a:rPr sz="2400" b="1" spc="355" dirty="0">
                <a:latin typeface="Times New Roman"/>
                <a:cs typeface="Times New Roman"/>
              </a:rPr>
              <a:t> </a:t>
            </a:r>
            <a:r>
              <a:rPr sz="2400" b="1" dirty="0">
                <a:latin typeface="Noto Sans SC"/>
                <a:cs typeface="Noto Sans SC"/>
              </a:rPr>
              <a:t>利用共享密钥使用</a:t>
            </a:r>
            <a:r>
              <a:rPr sz="2400" b="1" spc="-10" dirty="0">
                <a:latin typeface="Times New Roman"/>
                <a:cs typeface="Times New Roman"/>
              </a:rPr>
              <a:t>CBC</a:t>
            </a:r>
            <a:r>
              <a:rPr sz="2400" b="1" spc="-5" dirty="0">
                <a:latin typeface="Noto Sans SC"/>
                <a:cs typeface="Noto Sans SC"/>
              </a:rPr>
              <a:t>模式对</a:t>
            </a:r>
            <a:r>
              <a:rPr sz="2400" b="1" spc="-20" dirty="0">
                <a:latin typeface="Times New Roman"/>
                <a:cs typeface="Times New Roman"/>
              </a:rPr>
              <a:t>(m,r)</a:t>
            </a:r>
            <a:r>
              <a:rPr sz="2400" b="1" spc="-5" dirty="0">
                <a:latin typeface="Noto Sans SC"/>
                <a:cs typeface="Noto Sans SC"/>
              </a:rPr>
              <a:t>加密，将得到的最后一个密文分组</a:t>
            </a:r>
            <a:endParaRPr sz="2400" dirty="0">
              <a:latin typeface="Noto Sans SC"/>
              <a:cs typeface="Noto Sans SC"/>
            </a:endParaRPr>
          </a:p>
          <a:p>
            <a:pPr marL="266700">
              <a:lnSpc>
                <a:spcPct val="100000"/>
              </a:lnSpc>
              <a:spcBef>
                <a:spcPts val="575"/>
              </a:spcBef>
            </a:pPr>
            <a:r>
              <a:rPr sz="2400" b="1" spc="-5" dirty="0">
                <a:latin typeface="Noto Sans SC"/>
                <a:cs typeface="Noto Sans SC"/>
              </a:rPr>
              <a:t>与接收到的认证码</a:t>
            </a:r>
            <a:r>
              <a:rPr sz="2400" b="1" i="1" spc="-10" dirty="0">
                <a:latin typeface="Times New Roman"/>
                <a:cs typeface="Times New Roman"/>
              </a:rPr>
              <a:t>C</a:t>
            </a:r>
            <a:r>
              <a:rPr sz="2400" b="1" i="1" spc="-15" baseline="-20833" dirty="0">
                <a:latin typeface="Times New Roman"/>
                <a:cs typeface="Times New Roman"/>
              </a:rPr>
              <a:t>n+1</a:t>
            </a:r>
            <a:r>
              <a:rPr sz="2400" b="1" spc="-5" dirty="0">
                <a:latin typeface="Noto Sans SC"/>
                <a:cs typeface="Noto Sans SC"/>
              </a:rPr>
              <a:t>比较，二者一致时判定接收的明文无错；二者不一致时</a:t>
            </a:r>
            <a:endParaRPr sz="2400" dirty="0">
              <a:latin typeface="Noto Sans SC"/>
              <a:cs typeface="Noto Sans SC"/>
            </a:endParaRPr>
          </a:p>
        </p:txBody>
      </p:sp>
      <p:sp>
        <p:nvSpPr>
          <p:cNvPr id="9" name="object 9"/>
          <p:cNvSpPr txBox="1"/>
          <p:nvPr/>
        </p:nvSpPr>
        <p:spPr>
          <a:xfrm>
            <a:off x="7067985" y="1683827"/>
            <a:ext cx="737235" cy="429895"/>
          </a:xfrm>
          <a:prstGeom prst="rect">
            <a:avLst/>
          </a:prstGeom>
        </p:spPr>
        <p:txBody>
          <a:bodyPr vert="horz" wrap="square" lIns="0" tIns="13335" rIns="0" bIns="0" rtlCol="0">
            <a:spAutoFit/>
          </a:bodyPr>
          <a:lstStyle/>
          <a:p>
            <a:pPr marL="38100">
              <a:lnSpc>
                <a:spcPct val="100000"/>
              </a:lnSpc>
              <a:spcBef>
                <a:spcPts val="105"/>
              </a:spcBef>
            </a:pPr>
            <a:r>
              <a:rPr sz="2650" spc="100" dirty="0">
                <a:latin typeface="Symbol"/>
                <a:cs typeface="Symbol"/>
              </a:rPr>
              <a:t></a:t>
            </a:r>
            <a:r>
              <a:rPr sz="2650" spc="-300" dirty="0">
                <a:latin typeface="Times New Roman"/>
                <a:cs typeface="Times New Roman"/>
              </a:rPr>
              <a:t> </a:t>
            </a:r>
            <a:r>
              <a:rPr sz="2650" i="1" spc="-25" dirty="0">
                <a:latin typeface="Times New Roman"/>
                <a:cs typeface="Times New Roman"/>
              </a:rPr>
              <a:t>m</a:t>
            </a:r>
            <a:r>
              <a:rPr sz="2250" i="1" spc="-37" baseline="-25925" dirty="0">
                <a:latin typeface="Times New Roman"/>
                <a:cs typeface="Times New Roman"/>
              </a:rPr>
              <a:t>n</a:t>
            </a:r>
            <a:endParaRPr sz="2250" baseline="-25925">
              <a:latin typeface="Times New Roman"/>
              <a:cs typeface="Times New Roman"/>
            </a:endParaRPr>
          </a:p>
        </p:txBody>
      </p:sp>
      <p:pic>
        <p:nvPicPr>
          <p:cNvPr id="10" name="object 10"/>
          <p:cNvPicPr/>
          <p:nvPr/>
        </p:nvPicPr>
        <p:blipFill>
          <a:blip r:embed="rId2" cstate="print"/>
          <a:stretch>
            <a:fillRect/>
          </a:stretch>
        </p:blipFill>
        <p:spPr>
          <a:xfrm>
            <a:off x="6736146" y="1711532"/>
            <a:ext cx="1117644" cy="481578"/>
          </a:xfrm>
          <a:prstGeom prst="rect">
            <a:avLst/>
          </a:prstGeom>
        </p:spPr>
      </p:pic>
      <p:sp>
        <p:nvSpPr>
          <p:cNvPr id="11" name="object 11"/>
          <p:cNvSpPr txBox="1"/>
          <p:nvPr/>
        </p:nvSpPr>
        <p:spPr>
          <a:xfrm>
            <a:off x="6956297" y="3754577"/>
            <a:ext cx="300355" cy="354965"/>
          </a:xfrm>
          <a:prstGeom prst="rect">
            <a:avLst/>
          </a:prstGeom>
        </p:spPr>
        <p:txBody>
          <a:bodyPr vert="horz" wrap="square" lIns="0" tIns="13970" rIns="0" bIns="0" rtlCol="0">
            <a:spAutoFit/>
          </a:bodyPr>
          <a:lstStyle/>
          <a:p>
            <a:pPr marL="12700">
              <a:lnSpc>
                <a:spcPct val="100000"/>
              </a:lnSpc>
              <a:spcBef>
                <a:spcPts val="110"/>
              </a:spcBef>
            </a:pPr>
            <a:r>
              <a:rPr sz="2150" b="1" spc="10" dirty="0">
                <a:solidFill>
                  <a:srgbClr val="1C1C1C"/>
                </a:solidFill>
                <a:latin typeface="Times New Roman"/>
                <a:cs typeface="Times New Roman"/>
              </a:rPr>
              <a:t>…</a:t>
            </a:r>
            <a:endParaRPr sz="2150">
              <a:latin typeface="Times New Roman"/>
              <a:cs typeface="Times New Roman"/>
            </a:endParaRPr>
          </a:p>
        </p:txBody>
      </p:sp>
      <p:sp>
        <p:nvSpPr>
          <p:cNvPr id="12" name="object 12"/>
          <p:cNvSpPr txBox="1"/>
          <p:nvPr/>
        </p:nvSpPr>
        <p:spPr>
          <a:xfrm>
            <a:off x="5545835" y="4765547"/>
            <a:ext cx="826135" cy="615950"/>
          </a:xfrm>
          <a:prstGeom prst="rect">
            <a:avLst/>
          </a:prstGeom>
          <a:ln w="9144">
            <a:solidFill>
              <a:srgbClr val="000000"/>
            </a:solidFill>
          </a:ln>
        </p:spPr>
        <p:txBody>
          <a:bodyPr vert="horz" wrap="square" lIns="0" tIns="67945" rIns="0" bIns="0" rtlCol="0">
            <a:spAutoFit/>
          </a:bodyPr>
          <a:lstStyle/>
          <a:p>
            <a:pPr marL="66040">
              <a:lnSpc>
                <a:spcPct val="100000"/>
              </a:lnSpc>
              <a:spcBef>
                <a:spcPts val="535"/>
              </a:spcBef>
            </a:pPr>
            <a:r>
              <a:rPr sz="2400" i="1" dirty="0">
                <a:latin typeface="Times New Roman"/>
                <a:cs typeface="Times New Roman"/>
              </a:rPr>
              <a:t>E</a:t>
            </a:r>
            <a:r>
              <a:rPr sz="2100" i="1" baseline="-23809" dirty="0">
                <a:latin typeface="Times New Roman"/>
                <a:cs typeface="Times New Roman"/>
              </a:rPr>
              <a:t>k</a:t>
            </a:r>
            <a:r>
              <a:rPr sz="2100" i="1" spc="89" baseline="-23809" dirty="0">
                <a:latin typeface="Times New Roman"/>
                <a:cs typeface="Times New Roman"/>
              </a:rPr>
              <a:t> </a:t>
            </a:r>
            <a:r>
              <a:rPr sz="2400" spc="50" dirty="0">
                <a:latin typeface="Times New Roman"/>
                <a:cs typeface="Times New Roman"/>
              </a:rPr>
              <a:t>(</a:t>
            </a:r>
            <a:r>
              <a:rPr sz="2400" i="1" spc="50" dirty="0">
                <a:latin typeface="Times New Roman"/>
                <a:cs typeface="Times New Roman"/>
              </a:rPr>
              <a:t>x</a:t>
            </a:r>
            <a:r>
              <a:rPr sz="2400" spc="50" dirty="0">
                <a:latin typeface="Times New Roman"/>
                <a:cs typeface="Times New Roman"/>
              </a:rPr>
              <a:t>)</a:t>
            </a:r>
            <a:endParaRPr sz="2400">
              <a:latin typeface="Times New Roman"/>
              <a:cs typeface="Times New Roman"/>
            </a:endParaRPr>
          </a:p>
        </p:txBody>
      </p:sp>
      <p:sp>
        <p:nvSpPr>
          <p:cNvPr id="13" name="object 13"/>
          <p:cNvSpPr/>
          <p:nvPr/>
        </p:nvSpPr>
        <p:spPr>
          <a:xfrm>
            <a:off x="5922264" y="4216907"/>
            <a:ext cx="76200" cy="1713230"/>
          </a:xfrm>
          <a:custGeom>
            <a:avLst/>
            <a:gdLst/>
            <a:ahLst/>
            <a:cxnLst/>
            <a:rect l="l" t="t" r="r" b="b"/>
            <a:pathLst>
              <a:path w="76200" h="1713229">
                <a:moveTo>
                  <a:pt x="76200" y="1636776"/>
                </a:moveTo>
                <a:lnTo>
                  <a:pt x="44450" y="1636776"/>
                </a:lnTo>
                <a:lnTo>
                  <a:pt x="44450" y="1164336"/>
                </a:lnTo>
                <a:lnTo>
                  <a:pt x="31750" y="1164336"/>
                </a:lnTo>
                <a:lnTo>
                  <a:pt x="31750" y="1636776"/>
                </a:lnTo>
                <a:lnTo>
                  <a:pt x="0" y="1636776"/>
                </a:lnTo>
                <a:lnTo>
                  <a:pt x="38100" y="1712976"/>
                </a:lnTo>
                <a:lnTo>
                  <a:pt x="69850" y="1649476"/>
                </a:lnTo>
                <a:lnTo>
                  <a:pt x="76200" y="1636776"/>
                </a:lnTo>
                <a:close/>
              </a:path>
              <a:path w="76200" h="1713229">
                <a:moveTo>
                  <a:pt x="76200" y="472440"/>
                </a:moveTo>
                <a:lnTo>
                  <a:pt x="44450" y="472440"/>
                </a:lnTo>
                <a:lnTo>
                  <a:pt x="44450" y="0"/>
                </a:lnTo>
                <a:lnTo>
                  <a:pt x="31750" y="0"/>
                </a:lnTo>
                <a:lnTo>
                  <a:pt x="31750" y="472440"/>
                </a:lnTo>
                <a:lnTo>
                  <a:pt x="0" y="472440"/>
                </a:lnTo>
                <a:lnTo>
                  <a:pt x="38100" y="548640"/>
                </a:lnTo>
                <a:lnTo>
                  <a:pt x="69850" y="485140"/>
                </a:lnTo>
                <a:lnTo>
                  <a:pt x="76200" y="472440"/>
                </a:lnTo>
                <a:close/>
              </a:path>
            </a:pathLst>
          </a:custGeom>
          <a:solidFill>
            <a:srgbClr val="000000"/>
          </a:solidFill>
        </p:spPr>
        <p:txBody>
          <a:bodyPr wrap="square" lIns="0" tIns="0" rIns="0" bIns="0" rtlCol="0"/>
          <a:lstStyle/>
          <a:p>
            <a:endParaRPr/>
          </a:p>
        </p:txBody>
      </p:sp>
      <p:sp>
        <p:nvSpPr>
          <p:cNvPr id="14" name="object 14"/>
          <p:cNvSpPr txBox="1"/>
          <p:nvPr/>
        </p:nvSpPr>
        <p:spPr>
          <a:xfrm>
            <a:off x="1574291" y="4765547"/>
            <a:ext cx="853440" cy="615950"/>
          </a:xfrm>
          <a:prstGeom prst="rect">
            <a:avLst/>
          </a:prstGeom>
          <a:ln w="9144">
            <a:solidFill>
              <a:srgbClr val="000000"/>
            </a:solidFill>
          </a:ln>
        </p:spPr>
        <p:txBody>
          <a:bodyPr vert="horz" wrap="square" lIns="0" tIns="67945" rIns="0" bIns="0" rtlCol="0">
            <a:spAutoFit/>
          </a:bodyPr>
          <a:lstStyle/>
          <a:p>
            <a:pPr marL="84455">
              <a:lnSpc>
                <a:spcPct val="100000"/>
              </a:lnSpc>
              <a:spcBef>
                <a:spcPts val="535"/>
              </a:spcBef>
            </a:pPr>
            <a:r>
              <a:rPr sz="2400" i="1" dirty="0">
                <a:latin typeface="Times New Roman"/>
                <a:cs typeface="Times New Roman"/>
              </a:rPr>
              <a:t>E</a:t>
            </a:r>
            <a:r>
              <a:rPr sz="2100" i="1" baseline="-23809" dirty="0">
                <a:latin typeface="Times New Roman"/>
                <a:cs typeface="Times New Roman"/>
              </a:rPr>
              <a:t>k</a:t>
            </a:r>
            <a:r>
              <a:rPr sz="2100" i="1" spc="89" baseline="-23809" dirty="0">
                <a:latin typeface="Times New Roman"/>
                <a:cs typeface="Times New Roman"/>
              </a:rPr>
              <a:t> </a:t>
            </a:r>
            <a:r>
              <a:rPr sz="2400" spc="50" dirty="0">
                <a:latin typeface="Times New Roman"/>
                <a:cs typeface="Times New Roman"/>
              </a:rPr>
              <a:t>(</a:t>
            </a:r>
            <a:r>
              <a:rPr sz="2400" i="1" spc="50" dirty="0">
                <a:latin typeface="Times New Roman"/>
                <a:cs typeface="Times New Roman"/>
              </a:rPr>
              <a:t>x</a:t>
            </a:r>
            <a:r>
              <a:rPr sz="2400" spc="50" dirty="0">
                <a:latin typeface="Times New Roman"/>
                <a:cs typeface="Times New Roman"/>
              </a:rPr>
              <a:t>)</a:t>
            </a:r>
            <a:endParaRPr sz="2400">
              <a:latin typeface="Times New Roman"/>
              <a:cs typeface="Times New Roman"/>
            </a:endParaRPr>
          </a:p>
        </p:txBody>
      </p:sp>
      <p:sp>
        <p:nvSpPr>
          <p:cNvPr id="15" name="object 15"/>
          <p:cNvSpPr/>
          <p:nvPr/>
        </p:nvSpPr>
        <p:spPr>
          <a:xfrm>
            <a:off x="1978151" y="4216908"/>
            <a:ext cx="76200" cy="548640"/>
          </a:xfrm>
          <a:custGeom>
            <a:avLst/>
            <a:gdLst/>
            <a:ahLst/>
            <a:cxnLst/>
            <a:rect l="l" t="t" r="r" b="b"/>
            <a:pathLst>
              <a:path w="76200" h="548639">
                <a:moveTo>
                  <a:pt x="31750" y="472440"/>
                </a:moveTo>
                <a:lnTo>
                  <a:pt x="0" y="472440"/>
                </a:lnTo>
                <a:lnTo>
                  <a:pt x="38100" y="548640"/>
                </a:lnTo>
                <a:lnTo>
                  <a:pt x="69850" y="485140"/>
                </a:lnTo>
                <a:lnTo>
                  <a:pt x="31750" y="485140"/>
                </a:lnTo>
                <a:lnTo>
                  <a:pt x="31750" y="472440"/>
                </a:lnTo>
                <a:close/>
              </a:path>
              <a:path w="76200" h="548639">
                <a:moveTo>
                  <a:pt x="44450" y="0"/>
                </a:moveTo>
                <a:lnTo>
                  <a:pt x="31750" y="0"/>
                </a:lnTo>
                <a:lnTo>
                  <a:pt x="31750" y="485140"/>
                </a:lnTo>
                <a:lnTo>
                  <a:pt x="44450" y="485140"/>
                </a:lnTo>
                <a:lnTo>
                  <a:pt x="44450" y="0"/>
                </a:lnTo>
                <a:close/>
              </a:path>
              <a:path w="76200" h="548639">
                <a:moveTo>
                  <a:pt x="76200" y="472440"/>
                </a:moveTo>
                <a:lnTo>
                  <a:pt x="44450" y="472440"/>
                </a:lnTo>
                <a:lnTo>
                  <a:pt x="44450" y="485140"/>
                </a:lnTo>
                <a:lnTo>
                  <a:pt x="69850" y="485140"/>
                </a:lnTo>
                <a:lnTo>
                  <a:pt x="76200" y="472440"/>
                </a:lnTo>
                <a:close/>
              </a:path>
            </a:pathLst>
          </a:custGeom>
          <a:solidFill>
            <a:srgbClr val="000000"/>
          </a:solidFill>
        </p:spPr>
        <p:txBody>
          <a:bodyPr wrap="square" lIns="0" tIns="0" rIns="0" bIns="0" rtlCol="0"/>
          <a:lstStyle/>
          <a:p>
            <a:endParaRPr/>
          </a:p>
        </p:txBody>
      </p:sp>
      <p:sp>
        <p:nvSpPr>
          <p:cNvPr id="16" name="object 16"/>
          <p:cNvSpPr/>
          <p:nvPr/>
        </p:nvSpPr>
        <p:spPr>
          <a:xfrm>
            <a:off x="1978151" y="5381244"/>
            <a:ext cx="76200" cy="548640"/>
          </a:xfrm>
          <a:custGeom>
            <a:avLst/>
            <a:gdLst/>
            <a:ahLst/>
            <a:cxnLst/>
            <a:rect l="l" t="t" r="r" b="b"/>
            <a:pathLst>
              <a:path w="76200" h="548639">
                <a:moveTo>
                  <a:pt x="31750" y="472439"/>
                </a:moveTo>
                <a:lnTo>
                  <a:pt x="0" y="472439"/>
                </a:lnTo>
                <a:lnTo>
                  <a:pt x="38100" y="548639"/>
                </a:lnTo>
                <a:lnTo>
                  <a:pt x="69850" y="485139"/>
                </a:lnTo>
                <a:lnTo>
                  <a:pt x="31750" y="485139"/>
                </a:lnTo>
                <a:lnTo>
                  <a:pt x="31750" y="472439"/>
                </a:lnTo>
                <a:close/>
              </a:path>
              <a:path w="76200" h="548639">
                <a:moveTo>
                  <a:pt x="44450" y="0"/>
                </a:moveTo>
                <a:lnTo>
                  <a:pt x="31750" y="0"/>
                </a:lnTo>
                <a:lnTo>
                  <a:pt x="31750" y="485139"/>
                </a:lnTo>
                <a:lnTo>
                  <a:pt x="44450" y="485139"/>
                </a:lnTo>
                <a:lnTo>
                  <a:pt x="44450" y="0"/>
                </a:lnTo>
                <a:close/>
              </a:path>
              <a:path w="76200" h="548639">
                <a:moveTo>
                  <a:pt x="76200" y="472439"/>
                </a:moveTo>
                <a:lnTo>
                  <a:pt x="44450" y="472439"/>
                </a:lnTo>
                <a:lnTo>
                  <a:pt x="44450" y="485139"/>
                </a:lnTo>
                <a:lnTo>
                  <a:pt x="69850" y="485139"/>
                </a:lnTo>
                <a:lnTo>
                  <a:pt x="76200" y="472439"/>
                </a:lnTo>
                <a:close/>
              </a:path>
            </a:pathLst>
          </a:custGeom>
          <a:solidFill>
            <a:srgbClr val="000000"/>
          </a:solidFill>
        </p:spPr>
        <p:txBody>
          <a:bodyPr wrap="square" lIns="0" tIns="0" rIns="0" bIns="0" rtlCol="0"/>
          <a:lstStyle/>
          <a:p>
            <a:endParaRPr/>
          </a:p>
        </p:txBody>
      </p:sp>
      <p:sp>
        <p:nvSpPr>
          <p:cNvPr id="17" name="object 17"/>
          <p:cNvSpPr txBox="1"/>
          <p:nvPr/>
        </p:nvSpPr>
        <p:spPr>
          <a:xfrm>
            <a:off x="4210811" y="4765547"/>
            <a:ext cx="822960" cy="615950"/>
          </a:xfrm>
          <a:prstGeom prst="rect">
            <a:avLst/>
          </a:prstGeom>
          <a:ln w="9144">
            <a:solidFill>
              <a:srgbClr val="000000"/>
            </a:solidFill>
          </a:ln>
        </p:spPr>
        <p:txBody>
          <a:bodyPr vert="horz" wrap="square" lIns="0" tIns="67945" rIns="0" bIns="0" rtlCol="0">
            <a:spAutoFit/>
          </a:bodyPr>
          <a:lstStyle/>
          <a:p>
            <a:pPr marL="95250">
              <a:lnSpc>
                <a:spcPct val="100000"/>
              </a:lnSpc>
              <a:spcBef>
                <a:spcPts val="535"/>
              </a:spcBef>
            </a:pPr>
            <a:r>
              <a:rPr sz="2400" i="1" spc="-175" dirty="0">
                <a:latin typeface="Times New Roman"/>
                <a:cs typeface="Times New Roman"/>
              </a:rPr>
              <a:t>E</a:t>
            </a:r>
            <a:r>
              <a:rPr sz="2100" i="1" spc="-262" baseline="-23809" dirty="0">
                <a:latin typeface="Times New Roman"/>
                <a:cs typeface="Times New Roman"/>
              </a:rPr>
              <a:t>k</a:t>
            </a:r>
            <a:r>
              <a:rPr sz="2100" i="1" spc="-52" baseline="-23809" dirty="0">
                <a:latin typeface="Times New Roman"/>
                <a:cs typeface="Times New Roman"/>
              </a:rPr>
              <a:t> </a:t>
            </a:r>
            <a:r>
              <a:rPr sz="2400" spc="-25" dirty="0">
                <a:latin typeface="Times New Roman"/>
                <a:cs typeface="Times New Roman"/>
              </a:rPr>
              <a:t>(</a:t>
            </a:r>
            <a:r>
              <a:rPr sz="2400" i="1" spc="-25" dirty="0">
                <a:latin typeface="Times New Roman"/>
                <a:cs typeface="Times New Roman"/>
              </a:rPr>
              <a:t>x</a:t>
            </a:r>
            <a:r>
              <a:rPr sz="2400" spc="-25" dirty="0">
                <a:latin typeface="Times New Roman"/>
                <a:cs typeface="Times New Roman"/>
              </a:rPr>
              <a:t>)</a:t>
            </a:r>
            <a:endParaRPr sz="2400">
              <a:latin typeface="Times New Roman"/>
              <a:cs typeface="Times New Roman"/>
            </a:endParaRPr>
          </a:p>
        </p:txBody>
      </p:sp>
      <p:sp>
        <p:nvSpPr>
          <p:cNvPr id="18" name="object 18"/>
          <p:cNvSpPr/>
          <p:nvPr/>
        </p:nvSpPr>
        <p:spPr>
          <a:xfrm>
            <a:off x="4584192" y="4216907"/>
            <a:ext cx="76200" cy="1713230"/>
          </a:xfrm>
          <a:custGeom>
            <a:avLst/>
            <a:gdLst/>
            <a:ahLst/>
            <a:cxnLst/>
            <a:rect l="l" t="t" r="r" b="b"/>
            <a:pathLst>
              <a:path w="76200" h="1713229">
                <a:moveTo>
                  <a:pt x="76200" y="1636776"/>
                </a:moveTo>
                <a:lnTo>
                  <a:pt x="44450" y="1636776"/>
                </a:lnTo>
                <a:lnTo>
                  <a:pt x="44450" y="1164336"/>
                </a:lnTo>
                <a:lnTo>
                  <a:pt x="31750" y="1164336"/>
                </a:lnTo>
                <a:lnTo>
                  <a:pt x="31750" y="1636776"/>
                </a:lnTo>
                <a:lnTo>
                  <a:pt x="0" y="1636776"/>
                </a:lnTo>
                <a:lnTo>
                  <a:pt x="38100" y="1712976"/>
                </a:lnTo>
                <a:lnTo>
                  <a:pt x="69850" y="1649476"/>
                </a:lnTo>
                <a:lnTo>
                  <a:pt x="76200" y="1636776"/>
                </a:lnTo>
                <a:close/>
              </a:path>
              <a:path w="76200" h="1713229">
                <a:moveTo>
                  <a:pt x="76200" y="472440"/>
                </a:moveTo>
                <a:lnTo>
                  <a:pt x="44450" y="472440"/>
                </a:lnTo>
                <a:lnTo>
                  <a:pt x="44450" y="0"/>
                </a:lnTo>
                <a:lnTo>
                  <a:pt x="31750" y="0"/>
                </a:lnTo>
                <a:lnTo>
                  <a:pt x="31750" y="472440"/>
                </a:lnTo>
                <a:lnTo>
                  <a:pt x="0" y="472440"/>
                </a:lnTo>
                <a:lnTo>
                  <a:pt x="38100" y="548640"/>
                </a:lnTo>
                <a:lnTo>
                  <a:pt x="69850" y="485140"/>
                </a:lnTo>
                <a:lnTo>
                  <a:pt x="76200" y="472440"/>
                </a:lnTo>
                <a:close/>
              </a:path>
            </a:pathLst>
          </a:custGeom>
          <a:solidFill>
            <a:srgbClr val="000000"/>
          </a:solidFill>
        </p:spPr>
        <p:txBody>
          <a:bodyPr wrap="square" lIns="0" tIns="0" rIns="0" bIns="0" rtlCol="0"/>
          <a:lstStyle/>
          <a:p>
            <a:endParaRPr/>
          </a:p>
        </p:txBody>
      </p:sp>
      <p:sp>
        <p:nvSpPr>
          <p:cNvPr id="19" name="object 19"/>
          <p:cNvSpPr txBox="1"/>
          <p:nvPr/>
        </p:nvSpPr>
        <p:spPr>
          <a:xfrm>
            <a:off x="2909316" y="4765547"/>
            <a:ext cx="822960" cy="615950"/>
          </a:xfrm>
          <a:prstGeom prst="rect">
            <a:avLst/>
          </a:prstGeom>
          <a:ln w="9144">
            <a:solidFill>
              <a:srgbClr val="000000"/>
            </a:solidFill>
          </a:ln>
        </p:spPr>
        <p:txBody>
          <a:bodyPr vert="horz" wrap="square" lIns="0" tIns="67945" rIns="0" bIns="0" rtlCol="0">
            <a:spAutoFit/>
          </a:bodyPr>
          <a:lstStyle/>
          <a:p>
            <a:pPr marL="90170">
              <a:lnSpc>
                <a:spcPct val="100000"/>
              </a:lnSpc>
              <a:spcBef>
                <a:spcPts val="535"/>
              </a:spcBef>
            </a:pPr>
            <a:r>
              <a:rPr sz="2400" i="1" spc="-165" dirty="0">
                <a:latin typeface="Times New Roman"/>
                <a:cs typeface="Times New Roman"/>
              </a:rPr>
              <a:t>E</a:t>
            </a:r>
            <a:r>
              <a:rPr sz="2100" i="1" spc="-247" baseline="-23809" dirty="0">
                <a:latin typeface="Times New Roman"/>
                <a:cs typeface="Times New Roman"/>
              </a:rPr>
              <a:t>k</a:t>
            </a:r>
            <a:r>
              <a:rPr sz="2100" i="1" spc="-44" baseline="-23809" dirty="0">
                <a:latin typeface="Times New Roman"/>
                <a:cs typeface="Times New Roman"/>
              </a:rPr>
              <a:t> </a:t>
            </a:r>
            <a:r>
              <a:rPr sz="2400" spc="-25" dirty="0">
                <a:latin typeface="Times New Roman"/>
                <a:cs typeface="Times New Roman"/>
              </a:rPr>
              <a:t>(</a:t>
            </a:r>
            <a:r>
              <a:rPr sz="2400" i="1" spc="-25" dirty="0">
                <a:latin typeface="Times New Roman"/>
                <a:cs typeface="Times New Roman"/>
              </a:rPr>
              <a:t>x</a:t>
            </a:r>
            <a:r>
              <a:rPr sz="2400" spc="-25" dirty="0">
                <a:latin typeface="Times New Roman"/>
                <a:cs typeface="Times New Roman"/>
              </a:rPr>
              <a:t>)</a:t>
            </a:r>
            <a:endParaRPr sz="2400">
              <a:latin typeface="Times New Roman"/>
              <a:cs typeface="Times New Roman"/>
            </a:endParaRPr>
          </a:p>
        </p:txBody>
      </p:sp>
      <p:grpSp>
        <p:nvGrpSpPr>
          <p:cNvPr id="20" name="object 20"/>
          <p:cNvGrpSpPr/>
          <p:nvPr/>
        </p:nvGrpSpPr>
        <p:grpSpPr>
          <a:xfrm>
            <a:off x="2016251" y="4216908"/>
            <a:ext cx="5062855" cy="1713230"/>
            <a:chOff x="2016251" y="4216908"/>
            <a:chExt cx="5062855" cy="1713230"/>
          </a:xfrm>
        </p:grpSpPr>
        <p:sp>
          <p:nvSpPr>
            <p:cNvPr id="21" name="object 21"/>
            <p:cNvSpPr/>
            <p:nvPr/>
          </p:nvSpPr>
          <p:spPr>
            <a:xfrm>
              <a:off x="2016251" y="4466844"/>
              <a:ext cx="619125" cy="1097280"/>
            </a:xfrm>
            <a:custGeom>
              <a:avLst/>
              <a:gdLst/>
              <a:ahLst/>
              <a:cxnLst/>
              <a:rect l="l" t="t" r="r" b="b"/>
              <a:pathLst>
                <a:path w="619125" h="1097279">
                  <a:moveTo>
                    <a:pt x="0" y="1097279"/>
                  </a:moveTo>
                  <a:lnTo>
                    <a:pt x="618744" y="1097279"/>
                  </a:lnTo>
                </a:path>
                <a:path w="619125" h="1097279">
                  <a:moveTo>
                    <a:pt x="618744" y="0"/>
                  </a:moveTo>
                  <a:lnTo>
                    <a:pt x="618744" y="1097279"/>
                  </a:lnTo>
                </a:path>
              </a:pathLst>
            </a:custGeom>
            <a:ln w="9144">
              <a:solidFill>
                <a:srgbClr val="FF00FF"/>
              </a:solidFill>
            </a:ln>
          </p:spPr>
          <p:txBody>
            <a:bodyPr wrap="square" lIns="0" tIns="0" rIns="0" bIns="0" rtlCol="0"/>
            <a:lstStyle/>
            <a:p>
              <a:endParaRPr/>
            </a:p>
          </p:txBody>
        </p:sp>
        <p:sp>
          <p:nvSpPr>
            <p:cNvPr id="22" name="object 22"/>
            <p:cNvSpPr/>
            <p:nvPr/>
          </p:nvSpPr>
          <p:spPr>
            <a:xfrm>
              <a:off x="2634995" y="4428744"/>
              <a:ext cx="548640" cy="76200"/>
            </a:xfrm>
            <a:custGeom>
              <a:avLst/>
              <a:gdLst/>
              <a:ahLst/>
              <a:cxnLst/>
              <a:rect l="l" t="t" r="r" b="b"/>
              <a:pathLst>
                <a:path w="548639" h="76200">
                  <a:moveTo>
                    <a:pt x="472440" y="0"/>
                  </a:moveTo>
                  <a:lnTo>
                    <a:pt x="472440" y="76199"/>
                  </a:lnTo>
                  <a:lnTo>
                    <a:pt x="535940" y="44449"/>
                  </a:lnTo>
                  <a:lnTo>
                    <a:pt x="485140" y="44449"/>
                  </a:lnTo>
                  <a:lnTo>
                    <a:pt x="485140" y="31749"/>
                  </a:lnTo>
                  <a:lnTo>
                    <a:pt x="535940" y="31749"/>
                  </a:lnTo>
                  <a:lnTo>
                    <a:pt x="472440" y="0"/>
                  </a:lnTo>
                  <a:close/>
                </a:path>
                <a:path w="548639" h="76200">
                  <a:moveTo>
                    <a:pt x="472440" y="31749"/>
                  </a:moveTo>
                  <a:lnTo>
                    <a:pt x="0" y="31749"/>
                  </a:lnTo>
                  <a:lnTo>
                    <a:pt x="0" y="44449"/>
                  </a:lnTo>
                  <a:lnTo>
                    <a:pt x="472440" y="44449"/>
                  </a:lnTo>
                  <a:lnTo>
                    <a:pt x="472440" y="31749"/>
                  </a:lnTo>
                  <a:close/>
                </a:path>
                <a:path w="548639" h="76200">
                  <a:moveTo>
                    <a:pt x="535940" y="31749"/>
                  </a:moveTo>
                  <a:lnTo>
                    <a:pt x="485140" y="31749"/>
                  </a:lnTo>
                  <a:lnTo>
                    <a:pt x="485140" y="44449"/>
                  </a:lnTo>
                  <a:lnTo>
                    <a:pt x="535940" y="44449"/>
                  </a:lnTo>
                  <a:lnTo>
                    <a:pt x="548640" y="38099"/>
                  </a:lnTo>
                  <a:lnTo>
                    <a:pt x="535940" y="31749"/>
                  </a:lnTo>
                  <a:close/>
                </a:path>
              </a:pathLst>
            </a:custGeom>
            <a:solidFill>
              <a:srgbClr val="FF00FF"/>
            </a:solidFill>
          </p:spPr>
          <p:txBody>
            <a:bodyPr wrap="square" lIns="0" tIns="0" rIns="0" bIns="0" rtlCol="0"/>
            <a:lstStyle/>
            <a:p>
              <a:endParaRPr/>
            </a:p>
          </p:txBody>
        </p:sp>
        <p:sp>
          <p:nvSpPr>
            <p:cNvPr id="23" name="object 23"/>
            <p:cNvSpPr/>
            <p:nvPr/>
          </p:nvSpPr>
          <p:spPr>
            <a:xfrm>
              <a:off x="3282695" y="4216908"/>
              <a:ext cx="76200" cy="548640"/>
            </a:xfrm>
            <a:custGeom>
              <a:avLst/>
              <a:gdLst/>
              <a:ahLst/>
              <a:cxnLst/>
              <a:rect l="l" t="t" r="r" b="b"/>
              <a:pathLst>
                <a:path w="76200" h="548639">
                  <a:moveTo>
                    <a:pt x="31750" y="472440"/>
                  </a:moveTo>
                  <a:lnTo>
                    <a:pt x="0" y="472440"/>
                  </a:lnTo>
                  <a:lnTo>
                    <a:pt x="38100" y="548640"/>
                  </a:lnTo>
                  <a:lnTo>
                    <a:pt x="69850" y="485140"/>
                  </a:lnTo>
                  <a:lnTo>
                    <a:pt x="31750" y="485140"/>
                  </a:lnTo>
                  <a:lnTo>
                    <a:pt x="31750" y="472440"/>
                  </a:lnTo>
                  <a:close/>
                </a:path>
                <a:path w="76200" h="548639">
                  <a:moveTo>
                    <a:pt x="44450" y="0"/>
                  </a:moveTo>
                  <a:lnTo>
                    <a:pt x="31750" y="0"/>
                  </a:lnTo>
                  <a:lnTo>
                    <a:pt x="31750" y="485140"/>
                  </a:lnTo>
                  <a:lnTo>
                    <a:pt x="44450" y="485140"/>
                  </a:lnTo>
                  <a:lnTo>
                    <a:pt x="44450" y="0"/>
                  </a:lnTo>
                  <a:close/>
                </a:path>
                <a:path w="76200" h="548639">
                  <a:moveTo>
                    <a:pt x="76200" y="472440"/>
                  </a:moveTo>
                  <a:lnTo>
                    <a:pt x="44450" y="472440"/>
                  </a:lnTo>
                  <a:lnTo>
                    <a:pt x="44450" y="485140"/>
                  </a:lnTo>
                  <a:lnTo>
                    <a:pt x="69850" y="485140"/>
                  </a:lnTo>
                  <a:lnTo>
                    <a:pt x="76200" y="472440"/>
                  </a:lnTo>
                  <a:close/>
                </a:path>
              </a:pathLst>
            </a:custGeom>
            <a:solidFill>
              <a:srgbClr val="000000"/>
            </a:solidFill>
          </p:spPr>
          <p:txBody>
            <a:bodyPr wrap="square" lIns="0" tIns="0" rIns="0" bIns="0" rtlCol="0"/>
            <a:lstStyle/>
            <a:p>
              <a:endParaRPr/>
            </a:p>
          </p:txBody>
        </p:sp>
        <p:sp>
          <p:nvSpPr>
            <p:cNvPr id="24" name="object 24"/>
            <p:cNvSpPr/>
            <p:nvPr/>
          </p:nvSpPr>
          <p:spPr>
            <a:xfrm>
              <a:off x="3183635" y="4314444"/>
              <a:ext cx="287020" cy="289560"/>
            </a:xfrm>
            <a:custGeom>
              <a:avLst/>
              <a:gdLst/>
              <a:ahLst/>
              <a:cxnLst/>
              <a:rect l="l" t="t" r="r" b="b"/>
              <a:pathLst>
                <a:path w="287020" h="289560">
                  <a:moveTo>
                    <a:pt x="143255" y="0"/>
                  </a:moveTo>
                  <a:lnTo>
                    <a:pt x="97974" y="7376"/>
                  </a:lnTo>
                  <a:lnTo>
                    <a:pt x="58649" y="27919"/>
                  </a:lnTo>
                  <a:lnTo>
                    <a:pt x="27639" y="59253"/>
                  </a:lnTo>
                  <a:lnTo>
                    <a:pt x="7303" y="98999"/>
                  </a:lnTo>
                  <a:lnTo>
                    <a:pt x="0" y="144779"/>
                  </a:lnTo>
                  <a:lnTo>
                    <a:pt x="7303" y="190560"/>
                  </a:lnTo>
                  <a:lnTo>
                    <a:pt x="27639" y="230306"/>
                  </a:lnTo>
                  <a:lnTo>
                    <a:pt x="58649" y="261640"/>
                  </a:lnTo>
                  <a:lnTo>
                    <a:pt x="97974" y="282183"/>
                  </a:lnTo>
                  <a:lnTo>
                    <a:pt x="143255" y="289559"/>
                  </a:lnTo>
                  <a:lnTo>
                    <a:pt x="188537" y="282183"/>
                  </a:lnTo>
                  <a:lnTo>
                    <a:pt x="227862" y="261640"/>
                  </a:lnTo>
                  <a:lnTo>
                    <a:pt x="258872" y="230306"/>
                  </a:lnTo>
                  <a:lnTo>
                    <a:pt x="279208" y="190560"/>
                  </a:lnTo>
                  <a:lnTo>
                    <a:pt x="286512" y="144779"/>
                  </a:lnTo>
                  <a:lnTo>
                    <a:pt x="279208" y="98999"/>
                  </a:lnTo>
                  <a:lnTo>
                    <a:pt x="258872" y="59253"/>
                  </a:lnTo>
                  <a:lnTo>
                    <a:pt x="227862" y="27919"/>
                  </a:lnTo>
                  <a:lnTo>
                    <a:pt x="188537" y="7376"/>
                  </a:lnTo>
                  <a:lnTo>
                    <a:pt x="143255" y="0"/>
                  </a:lnTo>
                  <a:close/>
                </a:path>
              </a:pathLst>
            </a:custGeom>
            <a:solidFill>
              <a:srgbClr val="FFFFFF"/>
            </a:solidFill>
          </p:spPr>
          <p:txBody>
            <a:bodyPr wrap="square" lIns="0" tIns="0" rIns="0" bIns="0" rtlCol="0"/>
            <a:lstStyle/>
            <a:p>
              <a:endParaRPr/>
            </a:p>
          </p:txBody>
        </p:sp>
        <p:sp>
          <p:nvSpPr>
            <p:cNvPr id="25" name="object 25"/>
            <p:cNvSpPr/>
            <p:nvPr/>
          </p:nvSpPr>
          <p:spPr>
            <a:xfrm>
              <a:off x="3183635" y="4314444"/>
              <a:ext cx="287020" cy="289560"/>
            </a:xfrm>
            <a:custGeom>
              <a:avLst/>
              <a:gdLst/>
              <a:ahLst/>
              <a:cxnLst/>
              <a:rect l="l" t="t" r="r" b="b"/>
              <a:pathLst>
                <a:path w="287020" h="289560">
                  <a:moveTo>
                    <a:pt x="143255" y="0"/>
                  </a:moveTo>
                  <a:lnTo>
                    <a:pt x="143255" y="289559"/>
                  </a:lnTo>
                </a:path>
                <a:path w="287020" h="289560">
                  <a:moveTo>
                    <a:pt x="0" y="144779"/>
                  </a:moveTo>
                  <a:lnTo>
                    <a:pt x="286512" y="144779"/>
                  </a:lnTo>
                </a:path>
                <a:path w="287020" h="289560">
                  <a:moveTo>
                    <a:pt x="0" y="144779"/>
                  </a:moveTo>
                  <a:lnTo>
                    <a:pt x="7303" y="98999"/>
                  </a:lnTo>
                  <a:lnTo>
                    <a:pt x="27639" y="59253"/>
                  </a:lnTo>
                  <a:lnTo>
                    <a:pt x="58649" y="27919"/>
                  </a:lnTo>
                  <a:lnTo>
                    <a:pt x="97974" y="7376"/>
                  </a:lnTo>
                  <a:lnTo>
                    <a:pt x="143255" y="0"/>
                  </a:lnTo>
                  <a:lnTo>
                    <a:pt x="188537" y="7376"/>
                  </a:lnTo>
                  <a:lnTo>
                    <a:pt x="227862" y="27919"/>
                  </a:lnTo>
                  <a:lnTo>
                    <a:pt x="258872" y="59253"/>
                  </a:lnTo>
                  <a:lnTo>
                    <a:pt x="279208" y="98999"/>
                  </a:lnTo>
                  <a:lnTo>
                    <a:pt x="286512" y="144779"/>
                  </a:lnTo>
                  <a:lnTo>
                    <a:pt x="279208" y="190560"/>
                  </a:lnTo>
                  <a:lnTo>
                    <a:pt x="258872" y="230306"/>
                  </a:lnTo>
                  <a:lnTo>
                    <a:pt x="227862" y="261640"/>
                  </a:lnTo>
                  <a:lnTo>
                    <a:pt x="188537" y="282183"/>
                  </a:lnTo>
                  <a:lnTo>
                    <a:pt x="143255" y="289559"/>
                  </a:lnTo>
                  <a:lnTo>
                    <a:pt x="97974" y="282183"/>
                  </a:lnTo>
                  <a:lnTo>
                    <a:pt x="58649" y="261640"/>
                  </a:lnTo>
                  <a:lnTo>
                    <a:pt x="27639" y="230306"/>
                  </a:lnTo>
                  <a:lnTo>
                    <a:pt x="7303" y="190560"/>
                  </a:lnTo>
                  <a:lnTo>
                    <a:pt x="0" y="144779"/>
                  </a:lnTo>
                  <a:close/>
                </a:path>
              </a:pathLst>
            </a:custGeom>
            <a:ln w="9144">
              <a:solidFill>
                <a:srgbClr val="FF00FF"/>
              </a:solidFill>
            </a:ln>
          </p:spPr>
          <p:txBody>
            <a:bodyPr wrap="square" lIns="0" tIns="0" rIns="0" bIns="0" rtlCol="0"/>
            <a:lstStyle/>
            <a:p>
              <a:endParaRPr/>
            </a:p>
          </p:txBody>
        </p:sp>
        <p:sp>
          <p:nvSpPr>
            <p:cNvPr id="26" name="object 26"/>
            <p:cNvSpPr/>
            <p:nvPr/>
          </p:nvSpPr>
          <p:spPr>
            <a:xfrm>
              <a:off x="3282695" y="5381244"/>
              <a:ext cx="76200" cy="548640"/>
            </a:xfrm>
            <a:custGeom>
              <a:avLst/>
              <a:gdLst/>
              <a:ahLst/>
              <a:cxnLst/>
              <a:rect l="l" t="t" r="r" b="b"/>
              <a:pathLst>
                <a:path w="76200" h="548639">
                  <a:moveTo>
                    <a:pt x="31750" y="472439"/>
                  </a:moveTo>
                  <a:lnTo>
                    <a:pt x="0" y="472439"/>
                  </a:lnTo>
                  <a:lnTo>
                    <a:pt x="38100" y="548639"/>
                  </a:lnTo>
                  <a:lnTo>
                    <a:pt x="69850" y="485139"/>
                  </a:lnTo>
                  <a:lnTo>
                    <a:pt x="31750" y="485139"/>
                  </a:lnTo>
                  <a:lnTo>
                    <a:pt x="31750" y="472439"/>
                  </a:lnTo>
                  <a:close/>
                </a:path>
                <a:path w="76200" h="548639">
                  <a:moveTo>
                    <a:pt x="44450" y="0"/>
                  </a:moveTo>
                  <a:lnTo>
                    <a:pt x="31750" y="0"/>
                  </a:lnTo>
                  <a:lnTo>
                    <a:pt x="31750" y="485139"/>
                  </a:lnTo>
                  <a:lnTo>
                    <a:pt x="44450" y="485139"/>
                  </a:lnTo>
                  <a:lnTo>
                    <a:pt x="44450" y="0"/>
                  </a:lnTo>
                  <a:close/>
                </a:path>
                <a:path w="76200" h="548639">
                  <a:moveTo>
                    <a:pt x="76200" y="472439"/>
                  </a:moveTo>
                  <a:lnTo>
                    <a:pt x="44450" y="472439"/>
                  </a:lnTo>
                  <a:lnTo>
                    <a:pt x="44450" y="485139"/>
                  </a:lnTo>
                  <a:lnTo>
                    <a:pt x="69850" y="485139"/>
                  </a:lnTo>
                  <a:lnTo>
                    <a:pt x="76200" y="472439"/>
                  </a:lnTo>
                  <a:close/>
                </a:path>
              </a:pathLst>
            </a:custGeom>
            <a:solidFill>
              <a:srgbClr val="000000"/>
            </a:solidFill>
          </p:spPr>
          <p:txBody>
            <a:bodyPr wrap="square" lIns="0" tIns="0" rIns="0" bIns="0" rtlCol="0"/>
            <a:lstStyle/>
            <a:p>
              <a:endParaRPr/>
            </a:p>
          </p:txBody>
        </p:sp>
        <p:sp>
          <p:nvSpPr>
            <p:cNvPr id="27" name="object 27"/>
            <p:cNvSpPr/>
            <p:nvPr/>
          </p:nvSpPr>
          <p:spPr>
            <a:xfrm>
              <a:off x="3305555" y="4479036"/>
              <a:ext cx="619125" cy="1097280"/>
            </a:xfrm>
            <a:custGeom>
              <a:avLst/>
              <a:gdLst/>
              <a:ahLst/>
              <a:cxnLst/>
              <a:rect l="l" t="t" r="r" b="b"/>
              <a:pathLst>
                <a:path w="619125" h="1097279">
                  <a:moveTo>
                    <a:pt x="0" y="1097280"/>
                  </a:moveTo>
                  <a:lnTo>
                    <a:pt x="618744" y="1097280"/>
                  </a:lnTo>
                </a:path>
                <a:path w="619125" h="1097279">
                  <a:moveTo>
                    <a:pt x="618744" y="0"/>
                  </a:moveTo>
                  <a:lnTo>
                    <a:pt x="618744" y="1097280"/>
                  </a:lnTo>
                </a:path>
              </a:pathLst>
            </a:custGeom>
            <a:ln w="9144">
              <a:solidFill>
                <a:srgbClr val="FF00FF"/>
              </a:solidFill>
            </a:ln>
          </p:spPr>
          <p:txBody>
            <a:bodyPr wrap="square" lIns="0" tIns="0" rIns="0" bIns="0" rtlCol="0"/>
            <a:lstStyle/>
            <a:p>
              <a:endParaRPr/>
            </a:p>
          </p:txBody>
        </p:sp>
        <p:sp>
          <p:nvSpPr>
            <p:cNvPr id="28" name="object 28"/>
            <p:cNvSpPr/>
            <p:nvPr/>
          </p:nvSpPr>
          <p:spPr>
            <a:xfrm>
              <a:off x="3924300" y="4440936"/>
              <a:ext cx="548640" cy="76200"/>
            </a:xfrm>
            <a:custGeom>
              <a:avLst/>
              <a:gdLst/>
              <a:ahLst/>
              <a:cxnLst/>
              <a:rect l="l" t="t" r="r" b="b"/>
              <a:pathLst>
                <a:path w="548639" h="76200">
                  <a:moveTo>
                    <a:pt x="472439" y="0"/>
                  </a:moveTo>
                  <a:lnTo>
                    <a:pt x="472439" y="76200"/>
                  </a:lnTo>
                  <a:lnTo>
                    <a:pt x="535939" y="44450"/>
                  </a:lnTo>
                  <a:lnTo>
                    <a:pt x="485139" y="44450"/>
                  </a:lnTo>
                  <a:lnTo>
                    <a:pt x="485139" y="31750"/>
                  </a:lnTo>
                  <a:lnTo>
                    <a:pt x="535939" y="31750"/>
                  </a:lnTo>
                  <a:lnTo>
                    <a:pt x="472439" y="0"/>
                  </a:lnTo>
                  <a:close/>
                </a:path>
                <a:path w="548639" h="76200">
                  <a:moveTo>
                    <a:pt x="472439" y="31750"/>
                  </a:moveTo>
                  <a:lnTo>
                    <a:pt x="0" y="31750"/>
                  </a:lnTo>
                  <a:lnTo>
                    <a:pt x="0" y="44450"/>
                  </a:lnTo>
                  <a:lnTo>
                    <a:pt x="472439" y="44450"/>
                  </a:lnTo>
                  <a:lnTo>
                    <a:pt x="472439" y="31750"/>
                  </a:lnTo>
                  <a:close/>
                </a:path>
                <a:path w="548639" h="76200">
                  <a:moveTo>
                    <a:pt x="535939" y="31750"/>
                  </a:moveTo>
                  <a:lnTo>
                    <a:pt x="485139" y="31750"/>
                  </a:lnTo>
                  <a:lnTo>
                    <a:pt x="485139" y="44450"/>
                  </a:lnTo>
                  <a:lnTo>
                    <a:pt x="535939" y="44450"/>
                  </a:lnTo>
                  <a:lnTo>
                    <a:pt x="548639" y="38100"/>
                  </a:lnTo>
                  <a:lnTo>
                    <a:pt x="535939" y="31750"/>
                  </a:lnTo>
                  <a:close/>
                </a:path>
              </a:pathLst>
            </a:custGeom>
            <a:solidFill>
              <a:srgbClr val="FF00FF"/>
            </a:solidFill>
          </p:spPr>
          <p:txBody>
            <a:bodyPr wrap="square" lIns="0" tIns="0" rIns="0" bIns="0" rtlCol="0"/>
            <a:lstStyle/>
            <a:p>
              <a:endParaRPr/>
            </a:p>
          </p:txBody>
        </p:sp>
        <p:sp>
          <p:nvSpPr>
            <p:cNvPr id="29" name="object 29"/>
            <p:cNvSpPr/>
            <p:nvPr/>
          </p:nvSpPr>
          <p:spPr>
            <a:xfrm>
              <a:off x="4472939" y="4329684"/>
              <a:ext cx="287020" cy="287020"/>
            </a:xfrm>
            <a:custGeom>
              <a:avLst/>
              <a:gdLst/>
              <a:ahLst/>
              <a:cxnLst/>
              <a:rect l="l" t="t" r="r" b="b"/>
              <a:pathLst>
                <a:path w="287020" h="287020">
                  <a:moveTo>
                    <a:pt x="143256" y="0"/>
                  </a:moveTo>
                  <a:lnTo>
                    <a:pt x="97974" y="7303"/>
                  </a:lnTo>
                  <a:lnTo>
                    <a:pt x="58649" y="27639"/>
                  </a:lnTo>
                  <a:lnTo>
                    <a:pt x="27639" y="58649"/>
                  </a:lnTo>
                  <a:lnTo>
                    <a:pt x="7303" y="97974"/>
                  </a:lnTo>
                  <a:lnTo>
                    <a:pt x="0" y="143256"/>
                  </a:lnTo>
                  <a:lnTo>
                    <a:pt x="7303" y="188537"/>
                  </a:lnTo>
                  <a:lnTo>
                    <a:pt x="27639" y="227862"/>
                  </a:lnTo>
                  <a:lnTo>
                    <a:pt x="58649" y="258872"/>
                  </a:lnTo>
                  <a:lnTo>
                    <a:pt x="97974" y="279208"/>
                  </a:lnTo>
                  <a:lnTo>
                    <a:pt x="143256" y="286512"/>
                  </a:lnTo>
                  <a:lnTo>
                    <a:pt x="188537" y="279208"/>
                  </a:lnTo>
                  <a:lnTo>
                    <a:pt x="227862" y="258872"/>
                  </a:lnTo>
                  <a:lnTo>
                    <a:pt x="258872" y="227862"/>
                  </a:lnTo>
                  <a:lnTo>
                    <a:pt x="279208" y="188537"/>
                  </a:lnTo>
                  <a:lnTo>
                    <a:pt x="286512" y="143256"/>
                  </a:lnTo>
                  <a:lnTo>
                    <a:pt x="279208" y="97974"/>
                  </a:lnTo>
                  <a:lnTo>
                    <a:pt x="258872" y="58649"/>
                  </a:lnTo>
                  <a:lnTo>
                    <a:pt x="227862" y="27639"/>
                  </a:lnTo>
                  <a:lnTo>
                    <a:pt x="188537" y="7303"/>
                  </a:lnTo>
                  <a:lnTo>
                    <a:pt x="143256" y="0"/>
                  </a:lnTo>
                  <a:close/>
                </a:path>
              </a:pathLst>
            </a:custGeom>
            <a:solidFill>
              <a:srgbClr val="FFFFFF"/>
            </a:solidFill>
          </p:spPr>
          <p:txBody>
            <a:bodyPr wrap="square" lIns="0" tIns="0" rIns="0" bIns="0" rtlCol="0"/>
            <a:lstStyle/>
            <a:p>
              <a:endParaRPr/>
            </a:p>
          </p:txBody>
        </p:sp>
        <p:sp>
          <p:nvSpPr>
            <p:cNvPr id="30" name="object 30"/>
            <p:cNvSpPr/>
            <p:nvPr/>
          </p:nvSpPr>
          <p:spPr>
            <a:xfrm>
              <a:off x="4472939" y="4329684"/>
              <a:ext cx="783590" cy="1247140"/>
            </a:xfrm>
            <a:custGeom>
              <a:avLst/>
              <a:gdLst/>
              <a:ahLst/>
              <a:cxnLst/>
              <a:rect l="l" t="t" r="r" b="b"/>
              <a:pathLst>
                <a:path w="783589" h="1247139">
                  <a:moveTo>
                    <a:pt x="143256" y="0"/>
                  </a:moveTo>
                  <a:lnTo>
                    <a:pt x="143256" y="286512"/>
                  </a:lnTo>
                </a:path>
                <a:path w="783589" h="1247139">
                  <a:moveTo>
                    <a:pt x="0" y="143256"/>
                  </a:moveTo>
                  <a:lnTo>
                    <a:pt x="286512" y="143256"/>
                  </a:lnTo>
                </a:path>
                <a:path w="783589" h="1247139">
                  <a:moveTo>
                    <a:pt x="0" y="143256"/>
                  </a:moveTo>
                  <a:lnTo>
                    <a:pt x="7303" y="97974"/>
                  </a:lnTo>
                  <a:lnTo>
                    <a:pt x="27639" y="58649"/>
                  </a:lnTo>
                  <a:lnTo>
                    <a:pt x="58649" y="27639"/>
                  </a:lnTo>
                  <a:lnTo>
                    <a:pt x="97974" y="7303"/>
                  </a:lnTo>
                  <a:lnTo>
                    <a:pt x="143256" y="0"/>
                  </a:lnTo>
                  <a:lnTo>
                    <a:pt x="188537" y="7303"/>
                  </a:lnTo>
                  <a:lnTo>
                    <a:pt x="227862" y="27639"/>
                  </a:lnTo>
                  <a:lnTo>
                    <a:pt x="258872" y="58649"/>
                  </a:lnTo>
                  <a:lnTo>
                    <a:pt x="279208" y="97974"/>
                  </a:lnTo>
                  <a:lnTo>
                    <a:pt x="286512" y="143256"/>
                  </a:lnTo>
                  <a:lnTo>
                    <a:pt x="279208" y="188537"/>
                  </a:lnTo>
                  <a:lnTo>
                    <a:pt x="258872" y="227862"/>
                  </a:lnTo>
                  <a:lnTo>
                    <a:pt x="227862" y="258872"/>
                  </a:lnTo>
                  <a:lnTo>
                    <a:pt x="188537" y="279208"/>
                  </a:lnTo>
                  <a:lnTo>
                    <a:pt x="143256" y="286512"/>
                  </a:lnTo>
                  <a:lnTo>
                    <a:pt x="97974" y="279208"/>
                  </a:lnTo>
                  <a:lnTo>
                    <a:pt x="58649" y="258872"/>
                  </a:lnTo>
                  <a:lnTo>
                    <a:pt x="27639" y="227862"/>
                  </a:lnTo>
                  <a:lnTo>
                    <a:pt x="7303" y="188537"/>
                  </a:lnTo>
                  <a:lnTo>
                    <a:pt x="0" y="143256"/>
                  </a:lnTo>
                  <a:close/>
                </a:path>
                <a:path w="783589" h="1247139">
                  <a:moveTo>
                    <a:pt x="164592" y="1246632"/>
                  </a:moveTo>
                  <a:lnTo>
                    <a:pt x="783336" y="1246632"/>
                  </a:lnTo>
                </a:path>
                <a:path w="783589" h="1247139">
                  <a:moveTo>
                    <a:pt x="783336" y="149352"/>
                  </a:moveTo>
                  <a:lnTo>
                    <a:pt x="783336" y="1246632"/>
                  </a:lnTo>
                </a:path>
              </a:pathLst>
            </a:custGeom>
            <a:ln w="9144">
              <a:solidFill>
                <a:srgbClr val="FF00FF"/>
              </a:solidFill>
            </a:ln>
          </p:spPr>
          <p:txBody>
            <a:bodyPr wrap="square" lIns="0" tIns="0" rIns="0" bIns="0" rtlCol="0"/>
            <a:lstStyle/>
            <a:p>
              <a:endParaRPr/>
            </a:p>
          </p:txBody>
        </p:sp>
        <p:sp>
          <p:nvSpPr>
            <p:cNvPr id="31" name="object 31"/>
            <p:cNvSpPr/>
            <p:nvPr/>
          </p:nvSpPr>
          <p:spPr>
            <a:xfrm>
              <a:off x="5256275" y="4440936"/>
              <a:ext cx="548640" cy="76200"/>
            </a:xfrm>
            <a:custGeom>
              <a:avLst/>
              <a:gdLst/>
              <a:ahLst/>
              <a:cxnLst/>
              <a:rect l="l" t="t" r="r" b="b"/>
              <a:pathLst>
                <a:path w="548639" h="76200">
                  <a:moveTo>
                    <a:pt x="472439" y="0"/>
                  </a:moveTo>
                  <a:lnTo>
                    <a:pt x="472439" y="76200"/>
                  </a:lnTo>
                  <a:lnTo>
                    <a:pt x="535939" y="44450"/>
                  </a:lnTo>
                  <a:lnTo>
                    <a:pt x="485139" y="44450"/>
                  </a:lnTo>
                  <a:lnTo>
                    <a:pt x="485139" y="31750"/>
                  </a:lnTo>
                  <a:lnTo>
                    <a:pt x="535939" y="31750"/>
                  </a:lnTo>
                  <a:lnTo>
                    <a:pt x="472439" y="0"/>
                  </a:lnTo>
                  <a:close/>
                </a:path>
                <a:path w="548639" h="76200">
                  <a:moveTo>
                    <a:pt x="472439" y="31750"/>
                  </a:moveTo>
                  <a:lnTo>
                    <a:pt x="0" y="31750"/>
                  </a:lnTo>
                  <a:lnTo>
                    <a:pt x="0" y="44450"/>
                  </a:lnTo>
                  <a:lnTo>
                    <a:pt x="472439" y="44450"/>
                  </a:lnTo>
                  <a:lnTo>
                    <a:pt x="472439" y="31750"/>
                  </a:lnTo>
                  <a:close/>
                </a:path>
                <a:path w="548639" h="76200">
                  <a:moveTo>
                    <a:pt x="535939" y="31750"/>
                  </a:moveTo>
                  <a:lnTo>
                    <a:pt x="485139" y="31750"/>
                  </a:lnTo>
                  <a:lnTo>
                    <a:pt x="485139" y="44450"/>
                  </a:lnTo>
                  <a:lnTo>
                    <a:pt x="535939" y="44450"/>
                  </a:lnTo>
                  <a:lnTo>
                    <a:pt x="548639" y="38100"/>
                  </a:lnTo>
                  <a:lnTo>
                    <a:pt x="535939" y="31750"/>
                  </a:lnTo>
                  <a:close/>
                </a:path>
              </a:pathLst>
            </a:custGeom>
            <a:solidFill>
              <a:srgbClr val="FF00FF"/>
            </a:solidFill>
          </p:spPr>
          <p:txBody>
            <a:bodyPr wrap="square" lIns="0" tIns="0" rIns="0" bIns="0" rtlCol="0"/>
            <a:lstStyle/>
            <a:p>
              <a:endParaRPr/>
            </a:p>
          </p:txBody>
        </p:sp>
        <p:sp>
          <p:nvSpPr>
            <p:cNvPr id="32" name="object 32"/>
            <p:cNvSpPr/>
            <p:nvPr/>
          </p:nvSpPr>
          <p:spPr>
            <a:xfrm>
              <a:off x="5804916" y="4329684"/>
              <a:ext cx="289560" cy="287020"/>
            </a:xfrm>
            <a:custGeom>
              <a:avLst/>
              <a:gdLst/>
              <a:ahLst/>
              <a:cxnLst/>
              <a:rect l="l" t="t" r="r" b="b"/>
              <a:pathLst>
                <a:path w="289560" h="287020">
                  <a:moveTo>
                    <a:pt x="144780" y="0"/>
                  </a:moveTo>
                  <a:lnTo>
                    <a:pt x="98999" y="7303"/>
                  </a:lnTo>
                  <a:lnTo>
                    <a:pt x="59253" y="27639"/>
                  </a:lnTo>
                  <a:lnTo>
                    <a:pt x="27919" y="58649"/>
                  </a:lnTo>
                  <a:lnTo>
                    <a:pt x="7376" y="97974"/>
                  </a:lnTo>
                  <a:lnTo>
                    <a:pt x="0" y="143256"/>
                  </a:lnTo>
                  <a:lnTo>
                    <a:pt x="7376" y="188537"/>
                  </a:lnTo>
                  <a:lnTo>
                    <a:pt x="27919" y="227862"/>
                  </a:lnTo>
                  <a:lnTo>
                    <a:pt x="59253" y="258872"/>
                  </a:lnTo>
                  <a:lnTo>
                    <a:pt x="98999" y="279208"/>
                  </a:lnTo>
                  <a:lnTo>
                    <a:pt x="144780" y="286512"/>
                  </a:lnTo>
                  <a:lnTo>
                    <a:pt x="190560" y="279208"/>
                  </a:lnTo>
                  <a:lnTo>
                    <a:pt x="230306" y="258872"/>
                  </a:lnTo>
                  <a:lnTo>
                    <a:pt x="261640" y="227862"/>
                  </a:lnTo>
                  <a:lnTo>
                    <a:pt x="282183" y="188537"/>
                  </a:lnTo>
                  <a:lnTo>
                    <a:pt x="289560" y="143256"/>
                  </a:lnTo>
                  <a:lnTo>
                    <a:pt x="282183" y="97974"/>
                  </a:lnTo>
                  <a:lnTo>
                    <a:pt x="261640" y="58649"/>
                  </a:lnTo>
                  <a:lnTo>
                    <a:pt x="230306" y="27639"/>
                  </a:lnTo>
                  <a:lnTo>
                    <a:pt x="190560" y="7303"/>
                  </a:lnTo>
                  <a:lnTo>
                    <a:pt x="144780" y="0"/>
                  </a:lnTo>
                  <a:close/>
                </a:path>
              </a:pathLst>
            </a:custGeom>
            <a:solidFill>
              <a:srgbClr val="FFFFFF"/>
            </a:solidFill>
          </p:spPr>
          <p:txBody>
            <a:bodyPr wrap="square" lIns="0" tIns="0" rIns="0" bIns="0" rtlCol="0"/>
            <a:lstStyle/>
            <a:p>
              <a:endParaRPr/>
            </a:p>
          </p:txBody>
        </p:sp>
        <p:sp>
          <p:nvSpPr>
            <p:cNvPr id="33" name="object 33"/>
            <p:cNvSpPr/>
            <p:nvPr/>
          </p:nvSpPr>
          <p:spPr>
            <a:xfrm>
              <a:off x="5804916" y="4329684"/>
              <a:ext cx="725805" cy="1234440"/>
            </a:xfrm>
            <a:custGeom>
              <a:avLst/>
              <a:gdLst/>
              <a:ahLst/>
              <a:cxnLst/>
              <a:rect l="l" t="t" r="r" b="b"/>
              <a:pathLst>
                <a:path w="725804" h="1234439">
                  <a:moveTo>
                    <a:pt x="144780" y="0"/>
                  </a:moveTo>
                  <a:lnTo>
                    <a:pt x="144780" y="286512"/>
                  </a:lnTo>
                </a:path>
                <a:path w="725804" h="1234439">
                  <a:moveTo>
                    <a:pt x="0" y="143256"/>
                  </a:moveTo>
                  <a:lnTo>
                    <a:pt x="289560" y="143256"/>
                  </a:lnTo>
                </a:path>
                <a:path w="725804" h="1234439">
                  <a:moveTo>
                    <a:pt x="0" y="143256"/>
                  </a:moveTo>
                  <a:lnTo>
                    <a:pt x="7376" y="97974"/>
                  </a:lnTo>
                  <a:lnTo>
                    <a:pt x="27919" y="58649"/>
                  </a:lnTo>
                  <a:lnTo>
                    <a:pt x="59253" y="27639"/>
                  </a:lnTo>
                  <a:lnTo>
                    <a:pt x="98999" y="7303"/>
                  </a:lnTo>
                  <a:lnTo>
                    <a:pt x="144780" y="0"/>
                  </a:lnTo>
                  <a:lnTo>
                    <a:pt x="190560" y="7303"/>
                  </a:lnTo>
                  <a:lnTo>
                    <a:pt x="230306" y="27639"/>
                  </a:lnTo>
                  <a:lnTo>
                    <a:pt x="261640" y="58649"/>
                  </a:lnTo>
                  <a:lnTo>
                    <a:pt x="282183" y="97974"/>
                  </a:lnTo>
                  <a:lnTo>
                    <a:pt x="289560" y="143256"/>
                  </a:lnTo>
                  <a:lnTo>
                    <a:pt x="282183" y="188537"/>
                  </a:lnTo>
                  <a:lnTo>
                    <a:pt x="261640" y="227862"/>
                  </a:lnTo>
                  <a:lnTo>
                    <a:pt x="230306" y="258872"/>
                  </a:lnTo>
                  <a:lnTo>
                    <a:pt x="190560" y="279208"/>
                  </a:lnTo>
                  <a:lnTo>
                    <a:pt x="144780" y="286512"/>
                  </a:lnTo>
                  <a:lnTo>
                    <a:pt x="98999" y="279208"/>
                  </a:lnTo>
                  <a:lnTo>
                    <a:pt x="59253" y="258872"/>
                  </a:lnTo>
                  <a:lnTo>
                    <a:pt x="27919" y="227862"/>
                  </a:lnTo>
                  <a:lnTo>
                    <a:pt x="7376" y="188537"/>
                  </a:lnTo>
                  <a:lnTo>
                    <a:pt x="0" y="143256"/>
                  </a:lnTo>
                  <a:close/>
                </a:path>
                <a:path w="725804" h="1234439">
                  <a:moveTo>
                    <a:pt x="106680" y="1234440"/>
                  </a:moveTo>
                  <a:lnTo>
                    <a:pt x="725424" y="1234440"/>
                  </a:lnTo>
                </a:path>
                <a:path w="725804" h="1234439">
                  <a:moveTo>
                    <a:pt x="725424" y="137160"/>
                  </a:moveTo>
                  <a:lnTo>
                    <a:pt x="725424" y="1234440"/>
                  </a:lnTo>
                </a:path>
              </a:pathLst>
            </a:custGeom>
            <a:ln w="9144">
              <a:solidFill>
                <a:srgbClr val="FF00FF"/>
              </a:solidFill>
            </a:ln>
          </p:spPr>
          <p:txBody>
            <a:bodyPr wrap="square" lIns="0" tIns="0" rIns="0" bIns="0" rtlCol="0"/>
            <a:lstStyle/>
            <a:p>
              <a:endParaRPr/>
            </a:p>
          </p:txBody>
        </p:sp>
        <p:sp>
          <p:nvSpPr>
            <p:cNvPr id="34" name="object 34"/>
            <p:cNvSpPr/>
            <p:nvPr/>
          </p:nvSpPr>
          <p:spPr>
            <a:xfrm>
              <a:off x="6530339" y="4428744"/>
              <a:ext cx="548640" cy="76200"/>
            </a:xfrm>
            <a:custGeom>
              <a:avLst/>
              <a:gdLst/>
              <a:ahLst/>
              <a:cxnLst/>
              <a:rect l="l" t="t" r="r" b="b"/>
              <a:pathLst>
                <a:path w="548640" h="76200">
                  <a:moveTo>
                    <a:pt x="472439" y="0"/>
                  </a:moveTo>
                  <a:lnTo>
                    <a:pt x="472439" y="76199"/>
                  </a:lnTo>
                  <a:lnTo>
                    <a:pt x="535939" y="44449"/>
                  </a:lnTo>
                  <a:lnTo>
                    <a:pt x="485139" y="44449"/>
                  </a:lnTo>
                  <a:lnTo>
                    <a:pt x="485139" y="31749"/>
                  </a:lnTo>
                  <a:lnTo>
                    <a:pt x="535939" y="31749"/>
                  </a:lnTo>
                  <a:lnTo>
                    <a:pt x="472439" y="0"/>
                  </a:lnTo>
                  <a:close/>
                </a:path>
                <a:path w="548640" h="76200">
                  <a:moveTo>
                    <a:pt x="472439" y="31749"/>
                  </a:moveTo>
                  <a:lnTo>
                    <a:pt x="0" y="31749"/>
                  </a:lnTo>
                  <a:lnTo>
                    <a:pt x="0" y="44449"/>
                  </a:lnTo>
                  <a:lnTo>
                    <a:pt x="472439" y="44449"/>
                  </a:lnTo>
                  <a:lnTo>
                    <a:pt x="472439" y="31749"/>
                  </a:lnTo>
                  <a:close/>
                </a:path>
                <a:path w="548640" h="76200">
                  <a:moveTo>
                    <a:pt x="535939" y="31749"/>
                  </a:moveTo>
                  <a:lnTo>
                    <a:pt x="485139" y="31749"/>
                  </a:lnTo>
                  <a:lnTo>
                    <a:pt x="485139" y="44449"/>
                  </a:lnTo>
                  <a:lnTo>
                    <a:pt x="535939" y="44449"/>
                  </a:lnTo>
                  <a:lnTo>
                    <a:pt x="548639" y="38099"/>
                  </a:lnTo>
                  <a:lnTo>
                    <a:pt x="535939" y="31749"/>
                  </a:lnTo>
                  <a:close/>
                </a:path>
              </a:pathLst>
            </a:custGeom>
            <a:solidFill>
              <a:srgbClr val="FF00FF"/>
            </a:solidFill>
          </p:spPr>
          <p:txBody>
            <a:bodyPr wrap="square" lIns="0" tIns="0" rIns="0" bIns="0" rtlCol="0"/>
            <a:lstStyle/>
            <a:p>
              <a:endParaRPr/>
            </a:p>
          </p:txBody>
        </p:sp>
      </p:grpSp>
      <p:sp>
        <p:nvSpPr>
          <p:cNvPr id="35" name="object 35"/>
          <p:cNvSpPr/>
          <p:nvPr/>
        </p:nvSpPr>
        <p:spPr>
          <a:xfrm>
            <a:off x="9223247" y="5384291"/>
            <a:ext cx="76200" cy="548640"/>
          </a:xfrm>
          <a:custGeom>
            <a:avLst/>
            <a:gdLst/>
            <a:ahLst/>
            <a:cxnLst/>
            <a:rect l="l" t="t" r="r" b="b"/>
            <a:pathLst>
              <a:path w="76200" h="548639">
                <a:moveTo>
                  <a:pt x="31750" y="472440"/>
                </a:moveTo>
                <a:lnTo>
                  <a:pt x="0" y="472440"/>
                </a:lnTo>
                <a:lnTo>
                  <a:pt x="38100" y="548640"/>
                </a:lnTo>
                <a:lnTo>
                  <a:pt x="69850" y="485140"/>
                </a:lnTo>
                <a:lnTo>
                  <a:pt x="31750" y="485140"/>
                </a:lnTo>
                <a:lnTo>
                  <a:pt x="31750" y="472440"/>
                </a:lnTo>
                <a:close/>
              </a:path>
              <a:path w="76200" h="548639">
                <a:moveTo>
                  <a:pt x="44450" y="0"/>
                </a:moveTo>
                <a:lnTo>
                  <a:pt x="31750" y="0"/>
                </a:lnTo>
                <a:lnTo>
                  <a:pt x="31750" y="485140"/>
                </a:lnTo>
                <a:lnTo>
                  <a:pt x="44450" y="485140"/>
                </a:lnTo>
                <a:lnTo>
                  <a:pt x="44450" y="0"/>
                </a:lnTo>
                <a:close/>
              </a:path>
              <a:path w="76200" h="548639">
                <a:moveTo>
                  <a:pt x="76200" y="472440"/>
                </a:moveTo>
                <a:lnTo>
                  <a:pt x="44450" y="472440"/>
                </a:lnTo>
                <a:lnTo>
                  <a:pt x="44450" y="485140"/>
                </a:lnTo>
                <a:lnTo>
                  <a:pt x="69850" y="485140"/>
                </a:lnTo>
                <a:lnTo>
                  <a:pt x="76200" y="472440"/>
                </a:lnTo>
                <a:close/>
              </a:path>
            </a:pathLst>
          </a:custGeom>
          <a:solidFill>
            <a:srgbClr val="000000"/>
          </a:solidFill>
        </p:spPr>
        <p:txBody>
          <a:bodyPr wrap="square" lIns="0" tIns="0" rIns="0" bIns="0" rtlCol="0"/>
          <a:lstStyle/>
          <a:p>
            <a:endParaRPr/>
          </a:p>
        </p:txBody>
      </p:sp>
      <p:grpSp>
        <p:nvGrpSpPr>
          <p:cNvPr id="36" name="object 36"/>
          <p:cNvGrpSpPr/>
          <p:nvPr/>
        </p:nvGrpSpPr>
        <p:grpSpPr>
          <a:xfrm>
            <a:off x="7952041" y="4216908"/>
            <a:ext cx="1463675" cy="1364615"/>
            <a:chOff x="7952041" y="4216908"/>
            <a:chExt cx="1463675" cy="1364615"/>
          </a:xfrm>
        </p:grpSpPr>
        <p:sp>
          <p:nvSpPr>
            <p:cNvPr id="37" name="object 37"/>
            <p:cNvSpPr/>
            <p:nvPr/>
          </p:nvSpPr>
          <p:spPr>
            <a:xfrm>
              <a:off x="9223248" y="4216908"/>
              <a:ext cx="76200" cy="548640"/>
            </a:xfrm>
            <a:custGeom>
              <a:avLst/>
              <a:gdLst/>
              <a:ahLst/>
              <a:cxnLst/>
              <a:rect l="l" t="t" r="r" b="b"/>
              <a:pathLst>
                <a:path w="76200" h="548639">
                  <a:moveTo>
                    <a:pt x="31750" y="472440"/>
                  </a:moveTo>
                  <a:lnTo>
                    <a:pt x="0" y="472440"/>
                  </a:lnTo>
                  <a:lnTo>
                    <a:pt x="38100" y="548640"/>
                  </a:lnTo>
                  <a:lnTo>
                    <a:pt x="69850" y="485140"/>
                  </a:lnTo>
                  <a:lnTo>
                    <a:pt x="31750" y="485140"/>
                  </a:lnTo>
                  <a:lnTo>
                    <a:pt x="31750" y="472440"/>
                  </a:lnTo>
                  <a:close/>
                </a:path>
                <a:path w="76200" h="548639">
                  <a:moveTo>
                    <a:pt x="44450" y="0"/>
                  </a:moveTo>
                  <a:lnTo>
                    <a:pt x="31750" y="0"/>
                  </a:lnTo>
                  <a:lnTo>
                    <a:pt x="31750" y="485140"/>
                  </a:lnTo>
                  <a:lnTo>
                    <a:pt x="44450" y="485140"/>
                  </a:lnTo>
                  <a:lnTo>
                    <a:pt x="44450" y="0"/>
                  </a:lnTo>
                  <a:close/>
                </a:path>
                <a:path w="76200" h="548639">
                  <a:moveTo>
                    <a:pt x="76200" y="472440"/>
                  </a:moveTo>
                  <a:lnTo>
                    <a:pt x="44450" y="472440"/>
                  </a:lnTo>
                  <a:lnTo>
                    <a:pt x="44450" y="485140"/>
                  </a:lnTo>
                  <a:lnTo>
                    <a:pt x="69850" y="485140"/>
                  </a:lnTo>
                  <a:lnTo>
                    <a:pt x="76200" y="472440"/>
                  </a:lnTo>
                  <a:close/>
                </a:path>
              </a:pathLst>
            </a:custGeom>
            <a:solidFill>
              <a:srgbClr val="000000"/>
            </a:solidFill>
          </p:spPr>
          <p:txBody>
            <a:bodyPr wrap="square" lIns="0" tIns="0" rIns="0" bIns="0" rtlCol="0"/>
            <a:lstStyle/>
            <a:p>
              <a:endParaRPr/>
            </a:p>
          </p:txBody>
        </p:sp>
        <p:sp>
          <p:nvSpPr>
            <p:cNvPr id="38" name="object 38"/>
            <p:cNvSpPr/>
            <p:nvPr/>
          </p:nvSpPr>
          <p:spPr>
            <a:xfrm>
              <a:off x="7956804" y="4479036"/>
              <a:ext cx="615950" cy="1097280"/>
            </a:xfrm>
            <a:custGeom>
              <a:avLst/>
              <a:gdLst/>
              <a:ahLst/>
              <a:cxnLst/>
              <a:rect l="l" t="t" r="r" b="b"/>
              <a:pathLst>
                <a:path w="615950" h="1097279">
                  <a:moveTo>
                    <a:pt x="0" y="1097280"/>
                  </a:moveTo>
                  <a:lnTo>
                    <a:pt x="615696" y="1097280"/>
                  </a:lnTo>
                </a:path>
                <a:path w="615950" h="1097279">
                  <a:moveTo>
                    <a:pt x="615696" y="0"/>
                  </a:moveTo>
                  <a:lnTo>
                    <a:pt x="615696" y="1097280"/>
                  </a:lnTo>
                </a:path>
              </a:pathLst>
            </a:custGeom>
            <a:ln w="9144">
              <a:solidFill>
                <a:srgbClr val="FF00FF"/>
              </a:solidFill>
            </a:ln>
          </p:spPr>
          <p:txBody>
            <a:bodyPr wrap="square" lIns="0" tIns="0" rIns="0" bIns="0" rtlCol="0"/>
            <a:lstStyle/>
            <a:p>
              <a:endParaRPr/>
            </a:p>
          </p:txBody>
        </p:sp>
        <p:sp>
          <p:nvSpPr>
            <p:cNvPr id="39" name="object 39"/>
            <p:cNvSpPr/>
            <p:nvPr/>
          </p:nvSpPr>
          <p:spPr>
            <a:xfrm>
              <a:off x="8572500" y="4440936"/>
              <a:ext cx="548640" cy="76200"/>
            </a:xfrm>
            <a:custGeom>
              <a:avLst/>
              <a:gdLst/>
              <a:ahLst/>
              <a:cxnLst/>
              <a:rect l="l" t="t" r="r" b="b"/>
              <a:pathLst>
                <a:path w="548640" h="76200">
                  <a:moveTo>
                    <a:pt x="472440" y="0"/>
                  </a:moveTo>
                  <a:lnTo>
                    <a:pt x="472440" y="76200"/>
                  </a:lnTo>
                  <a:lnTo>
                    <a:pt x="535940" y="44450"/>
                  </a:lnTo>
                  <a:lnTo>
                    <a:pt x="485140" y="44450"/>
                  </a:lnTo>
                  <a:lnTo>
                    <a:pt x="485140" y="31750"/>
                  </a:lnTo>
                  <a:lnTo>
                    <a:pt x="535940" y="31750"/>
                  </a:lnTo>
                  <a:lnTo>
                    <a:pt x="472440" y="0"/>
                  </a:lnTo>
                  <a:close/>
                </a:path>
                <a:path w="548640" h="76200">
                  <a:moveTo>
                    <a:pt x="472440" y="31750"/>
                  </a:moveTo>
                  <a:lnTo>
                    <a:pt x="0" y="31750"/>
                  </a:lnTo>
                  <a:lnTo>
                    <a:pt x="0" y="44450"/>
                  </a:lnTo>
                  <a:lnTo>
                    <a:pt x="472440" y="44450"/>
                  </a:lnTo>
                  <a:lnTo>
                    <a:pt x="472440" y="31750"/>
                  </a:lnTo>
                  <a:close/>
                </a:path>
                <a:path w="548640" h="76200">
                  <a:moveTo>
                    <a:pt x="535940" y="31750"/>
                  </a:moveTo>
                  <a:lnTo>
                    <a:pt x="485140" y="31750"/>
                  </a:lnTo>
                  <a:lnTo>
                    <a:pt x="485140" y="44450"/>
                  </a:lnTo>
                  <a:lnTo>
                    <a:pt x="535940" y="44450"/>
                  </a:lnTo>
                  <a:lnTo>
                    <a:pt x="548640" y="38100"/>
                  </a:lnTo>
                  <a:lnTo>
                    <a:pt x="535940" y="31750"/>
                  </a:lnTo>
                  <a:close/>
                </a:path>
              </a:pathLst>
            </a:custGeom>
            <a:solidFill>
              <a:srgbClr val="FF00FF"/>
            </a:solidFill>
          </p:spPr>
          <p:txBody>
            <a:bodyPr wrap="square" lIns="0" tIns="0" rIns="0" bIns="0" rtlCol="0"/>
            <a:lstStyle/>
            <a:p>
              <a:endParaRPr/>
            </a:p>
          </p:txBody>
        </p:sp>
        <p:sp>
          <p:nvSpPr>
            <p:cNvPr id="40" name="object 40"/>
            <p:cNvSpPr/>
            <p:nvPr/>
          </p:nvSpPr>
          <p:spPr>
            <a:xfrm>
              <a:off x="9121140" y="4329684"/>
              <a:ext cx="289560" cy="287020"/>
            </a:xfrm>
            <a:custGeom>
              <a:avLst/>
              <a:gdLst/>
              <a:ahLst/>
              <a:cxnLst/>
              <a:rect l="l" t="t" r="r" b="b"/>
              <a:pathLst>
                <a:path w="289559" h="287020">
                  <a:moveTo>
                    <a:pt x="144779" y="0"/>
                  </a:moveTo>
                  <a:lnTo>
                    <a:pt x="98999" y="7303"/>
                  </a:lnTo>
                  <a:lnTo>
                    <a:pt x="59253" y="27639"/>
                  </a:lnTo>
                  <a:lnTo>
                    <a:pt x="27919" y="58649"/>
                  </a:lnTo>
                  <a:lnTo>
                    <a:pt x="7376" y="97974"/>
                  </a:lnTo>
                  <a:lnTo>
                    <a:pt x="0" y="143256"/>
                  </a:lnTo>
                  <a:lnTo>
                    <a:pt x="7376" y="188537"/>
                  </a:lnTo>
                  <a:lnTo>
                    <a:pt x="27919" y="227862"/>
                  </a:lnTo>
                  <a:lnTo>
                    <a:pt x="59253" y="258872"/>
                  </a:lnTo>
                  <a:lnTo>
                    <a:pt x="98999" y="279208"/>
                  </a:lnTo>
                  <a:lnTo>
                    <a:pt x="144779" y="286512"/>
                  </a:lnTo>
                  <a:lnTo>
                    <a:pt x="190560" y="279208"/>
                  </a:lnTo>
                  <a:lnTo>
                    <a:pt x="230306" y="258872"/>
                  </a:lnTo>
                  <a:lnTo>
                    <a:pt x="261640" y="227862"/>
                  </a:lnTo>
                  <a:lnTo>
                    <a:pt x="282183" y="188537"/>
                  </a:lnTo>
                  <a:lnTo>
                    <a:pt x="289559" y="143256"/>
                  </a:lnTo>
                  <a:lnTo>
                    <a:pt x="282183" y="97974"/>
                  </a:lnTo>
                  <a:lnTo>
                    <a:pt x="261640" y="58649"/>
                  </a:lnTo>
                  <a:lnTo>
                    <a:pt x="230306" y="27639"/>
                  </a:lnTo>
                  <a:lnTo>
                    <a:pt x="190560" y="7303"/>
                  </a:lnTo>
                  <a:lnTo>
                    <a:pt x="144779" y="0"/>
                  </a:lnTo>
                  <a:close/>
                </a:path>
              </a:pathLst>
            </a:custGeom>
            <a:solidFill>
              <a:srgbClr val="FFFFFF"/>
            </a:solidFill>
          </p:spPr>
          <p:txBody>
            <a:bodyPr wrap="square" lIns="0" tIns="0" rIns="0" bIns="0" rtlCol="0"/>
            <a:lstStyle/>
            <a:p>
              <a:endParaRPr/>
            </a:p>
          </p:txBody>
        </p:sp>
        <p:sp>
          <p:nvSpPr>
            <p:cNvPr id="41" name="object 41"/>
            <p:cNvSpPr/>
            <p:nvPr/>
          </p:nvSpPr>
          <p:spPr>
            <a:xfrm>
              <a:off x="9121140" y="4329684"/>
              <a:ext cx="289560" cy="287020"/>
            </a:xfrm>
            <a:custGeom>
              <a:avLst/>
              <a:gdLst/>
              <a:ahLst/>
              <a:cxnLst/>
              <a:rect l="l" t="t" r="r" b="b"/>
              <a:pathLst>
                <a:path w="289559" h="287020">
                  <a:moveTo>
                    <a:pt x="144779" y="0"/>
                  </a:moveTo>
                  <a:lnTo>
                    <a:pt x="144779" y="286512"/>
                  </a:lnTo>
                </a:path>
                <a:path w="289559" h="287020">
                  <a:moveTo>
                    <a:pt x="0" y="143256"/>
                  </a:moveTo>
                  <a:lnTo>
                    <a:pt x="289559" y="143256"/>
                  </a:lnTo>
                </a:path>
                <a:path w="289559" h="287020">
                  <a:moveTo>
                    <a:pt x="0" y="143256"/>
                  </a:moveTo>
                  <a:lnTo>
                    <a:pt x="7376" y="97974"/>
                  </a:lnTo>
                  <a:lnTo>
                    <a:pt x="27919" y="58649"/>
                  </a:lnTo>
                  <a:lnTo>
                    <a:pt x="59253" y="27639"/>
                  </a:lnTo>
                  <a:lnTo>
                    <a:pt x="98999" y="7303"/>
                  </a:lnTo>
                  <a:lnTo>
                    <a:pt x="144779" y="0"/>
                  </a:lnTo>
                  <a:lnTo>
                    <a:pt x="190560" y="7303"/>
                  </a:lnTo>
                  <a:lnTo>
                    <a:pt x="230306" y="27639"/>
                  </a:lnTo>
                  <a:lnTo>
                    <a:pt x="261640" y="58649"/>
                  </a:lnTo>
                  <a:lnTo>
                    <a:pt x="282183" y="97974"/>
                  </a:lnTo>
                  <a:lnTo>
                    <a:pt x="289559" y="143256"/>
                  </a:lnTo>
                  <a:lnTo>
                    <a:pt x="282183" y="188537"/>
                  </a:lnTo>
                  <a:lnTo>
                    <a:pt x="261640" y="227862"/>
                  </a:lnTo>
                  <a:lnTo>
                    <a:pt x="230306" y="258872"/>
                  </a:lnTo>
                  <a:lnTo>
                    <a:pt x="190560" y="279208"/>
                  </a:lnTo>
                  <a:lnTo>
                    <a:pt x="144779" y="286512"/>
                  </a:lnTo>
                  <a:lnTo>
                    <a:pt x="98999" y="279208"/>
                  </a:lnTo>
                  <a:lnTo>
                    <a:pt x="59253" y="258872"/>
                  </a:lnTo>
                  <a:lnTo>
                    <a:pt x="27919" y="227862"/>
                  </a:lnTo>
                  <a:lnTo>
                    <a:pt x="7376" y="188537"/>
                  </a:lnTo>
                  <a:lnTo>
                    <a:pt x="0" y="143256"/>
                  </a:lnTo>
                  <a:close/>
                </a:path>
              </a:pathLst>
            </a:custGeom>
            <a:ln w="9144">
              <a:solidFill>
                <a:srgbClr val="FF00FF"/>
              </a:solidFill>
            </a:ln>
          </p:spPr>
          <p:txBody>
            <a:bodyPr wrap="square" lIns="0" tIns="0" rIns="0" bIns="0" rtlCol="0"/>
            <a:lstStyle/>
            <a:p>
              <a:endParaRPr/>
            </a:p>
          </p:txBody>
        </p:sp>
        <p:sp>
          <p:nvSpPr>
            <p:cNvPr id="42" name="object 42"/>
            <p:cNvSpPr/>
            <p:nvPr/>
          </p:nvSpPr>
          <p:spPr>
            <a:xfrm>
              <a:off x="9137904" y="5056632"/>
              <a:ext cx="91440" cy="222885"/>
            </a:xfrm>
            <a:custGeom>
              <a:avLst/>
              <a:gdLst/>
              <a:ahLst/>
              <a:cxnLst/>
              <a:rect l="l" t="t" r="r" b="b"/>
              <a:pathLst>
                <a:path w="91440" h="222885">
                  <a:moveTo>
                    <a:pt x="91440" y="0"/>
                  </a:moveTo>
                  <a:lnTo>
                    <a:pt x="0" y="0"/>
                  </a:lnTo>
                  <a:lnTo>
                    <a:pt x="0" y="222504"/>
                  </a:lnTo>
                  <a:lnTo>
                    <a:pt x="91440" y="222504"/>
                  </a:lnTo>
                  <a:lnTo>
                    <a:pt x="91440" y="0"/>
                  </a:lnTo>
                  <a:close/>
                </a:path>
              </a:pathLst>
            </a:custGeom>
            <a:solidFill>
              <a:srgbClr val="FFFFFF"/>
            </a:solidFill>
          </p:spPr>
          <p:txBody>
            <a:bodyPr wrap="square" lIns="0" tIns="0" rIns="0" bIns="0" rtlCol="0"/>
            <a:lstStyle/>
            <a:p>
              <a:endParaRPr/>
            </a:p>
          </p:txBody>
        </p:sp>
      </p:grpSp>
      <p:sp>
        <p:nvSpPr>
          <p:cNvPr id="43" name="object 43"/>
          <p:cNvSpPr txBox="1"/>
          <p:nvPr/>
        </p:nvSpPr>
        <p:spPr>
          <a:xfrm>
            <a:off x="6987920" y="4906517"/>
            <a:ext cx="299720" cy="354965"/>
          </a:xfrm>
          <a:prstGeom prst="rect">
            <a:avLst/>
          </a:prstGeom>
        </p:spPr>
        <p:txBody>
          <a:bodyPr vert="horz" wrap="square" lIns="0" tIns="13970" rIns="0" bIns="0" rtlCol="0">
            <a:spAutoFit/>
          </a:bodyPr>
          <a:lstStyle/>
          <a:p>
            <a:pPr marL="12700">
              <a:lnSpc>
                <a:spcPct val="100000"/>
              </a:lnSpc>
              <a:spcBef>
                <a:spcPts val="110"/>
              </a:spcBef>
            </a:pPr>
            <a:r>
              <a:rPr sz="2150" b="1" spc="10" dirty="0">
                <a:solidFill>
                  <a:srgbClr val="1C1C1C"/>
                </a:solidFill>
                <a:latin typeface="Times New Roman"/>
                <a:cs typeface="Times New Roman"/>
              </a:rPr>
              <a:t>…</a:t>
            </a:r>
            <a:endParaRPr sz="2150">
              <a:latin typeface="Times New Roman"/>
              <a:cs typeface="Times New Roman"/>
            </a:endParaRPr>
          </a:p>
        </p:txBody>
      </p:sp>
      <p:sp>
        <p:nvSpPr>
          <p:cNvPr id="44" name="object 44"/>
          <p:cNvSpPr txBox="1"/>
          <p:nvPr/>
        </p:nvSpPr>
        <p:spPr>
          <a:xfrm>
            <a:off x="6987920" y="5984849"/>
            <a:ext cx="299720" cy="354965"/>
          </a:xfrm>
          <a:prstGeom prst="rect">
            <a:avLst/>
          </a:prstGeom>
        </p:spPr>
        <p:txBody>
          <a:bodyPr vert="horz" wrap="square" lIns="0" tIns="13970" rIns="0" bIns="0" rtlCol="0">
            <a:spAutoFit/>
          </a:bodyPr>
          <a:lstStyle/>
          <a:p>
            <a:pPr marL="12700">
              <a:lnSpc>
                <a:spcPct val="100000"/>
              </a:lnSpc>
              <a:spcBef>
                <a:spcPts val="110"/>
              </a:spcBef>
            </a:pPr>
            <a:r>
              <a:rPr sz="2150" b="1" spc="10" dirty="0">
                <a:solidFill>
                  <a:srgbClr val="1C1C1C"/>
                </a:solidFill>
                <a:latin typeface="Times New Roman"/>
                <a:cs typeface="Times New Roman"/>
              </a:rPr>
              <a:t>…</a:t>
            </a:r>
            <a:endParaRPr sz="2150">
              <a:latin typeface="Times New Roman"/>
              <a:cs typeface="Times New Roman"/>
            </a:endParaRPr>
          </a:p>
        </p:txBody>
      </p:sp>
      <p:sp>
        <p:nvSpPr>
          <p:cNvPr id="45" name="object 45"/>
          <p:cNvSpPr txBox="1"/>
          <p:nvPr/>
        </p:nvSpPr>
        <p:spPr>
          <a:xfrm>
            <a:off x="8849868" y="4765547"/>
            <a:ext cx="908685" cy="619125"/>
          </a:xfrm>
          <a:prstGeom prst="rect">
            <a:avLst/>
          </a:prstGeom>
          <a:ln w="9144">
            <a:solidFill>
              <a:srgbClr val="000000"/>
            </a:solidFill>
          </a:ln>
        </p:spPr>
        <p:txBody>
          <a:bodyPr vert="horz" wrap="square" lIns="0" tIns="95885" rIns="0" bIns="0" rtlCol="0">
            <a:spAutoFit/>
          </a:bodyPr>
          <a:lstStyle/>
          <a:p>
            <a:pPr marL="98425">
              <a:lnSpc>
                <a:spcPct val="100000"/>
              </a:lnSpc>
              <a:spcBef>
                <a:spcPts val="755"/>
              </a:spcBef>
            </a:pPr>
            <a:r>
              <a:rPr sz="2400" b="1" i="1" spc="-60" dirty="0">
                <a:solidFill>
                  <a:srgbClr val="1C1C1C"/>
                </a:solidFill>
                <a:latin typeface="Times New Roman"/>
                <a:cs typeface="Times New Roman"/>
              </a:rPr>
              <a:t>E</a:t>
            </a:r>
            <a:r>
              <a:rPr sz="2175" b="1" i="1" spc="-89" baseline="-21072" dirty="0">
                <a:solidFill>
                  <a:srgbClr val="1C1C1C"/>
                </a:solidFill>
                <a:latin typeface="Times New Roman"/>
                <a:cs typeface="Times New Roman"/>
              </a:rPr>
              <a:t>k </a:t>
            </a:r>
            <a:r>
              <a:rPr sz="2400" b="1" spc="-25" dirty="0">
                <a:solidFill>
                  <a:srgbClr val="1C1C1C"/>
                </a:solidFill>
                <a:latin typeface="Times New Roman"/>
                <a:cs typeface="Times New Roman"/>
              </a:rPr>
              <a:t>(</a:t>
            </a:r>
            <a:r>
              <a:rPr sz="2400" b="1" i="1" spc="-25" dirty="0">
                <a:solidFill>
                  <a:srgbClr val="1C1C1C"/>
                </a:solidFill>
                <a:latin typeface="Times New Roman"/>
                <a:cs typeface="Times New Roman"/>
              </a:rPr>
              <a:t>x</a:t>
            </a:r>
            <a:r>
              <a:rPr sz="2400" b="1" spc="-25" dirty="0">
                <a:solidFill>
                  <a:srgbClr val="1C1C1C"/>
                </a:solidFill>
                <a:latin typeface="Times New Roman"/>
                <a:cs typeface="Times New Roman"/>
              </a:rPr>
              <a:t>)</a:t>
            </a:r>
            <a:endParaRPr sz="2400">
              <a:latin typeface="Times New Roman"/>
              <a:cs typeface="Times New Roman"/>
            </a:endParaRPr>
          </a:p>
        </p:txBody>
      </p:sp>
      <p:grpSp>
        <p:nvGrpSpPr>
          <p:cNvPr id="46" name="object 46"/>
          <p:cNvGrpSpPr/>
          <p:nvPr/>
        </p:nvGrpSpPr>
        <p:grpSpPr>
          <a:xfrm>
            <a:off x="7854695" y="4216908"/>
            <a:ext cx="161925" cy="1716405"/>
            <a:chOff x="7854695" y="4216908"/>
            <a:chExt cx="161925" cy="1716405"/>
          </a:xfrm>
        </p:grpSpPr>
        <p:sp>
          <p:nvSpPr>
            <p:cNvPr id="47" name="object 47"/>
            <p:cNvSpPr/>
            <p:nvPr/>
          </p:nvSpPr>
          <p:spPr>
            <a:xfrm>
              <a:off x="7940040" y="4216907"/>
              <a:ext cx="76200" cy="1716405"/>
            </a:xfrm>
            <a:custGeom>
              <a:avLst/>
              <a:gdLst/>
              <a:ahLst/>
              <a:cxnLst/>
              <a:rect l="l" t="t" r="r" b="b"/>
              <a:pathLst>
                <a:path w="76200" h="1716404">
                  <a:moveTo>
                    <a:pt x="76200" y="1639824"/>
                  </a:moveTo>
                  <a:lnTo>
                    <a:pt x="44450" y="1639824"/>
                  </a:lnTo>
                  <a:lnTo>
                    <a:pt x="44450" y="1167384"/>
                  </a:lnTo>
                  <a:lnTo>
                    <a:pt x="31750" y="1167384"/>
                  </a:lnTo>
                  <a:lnTo>
                    <a:pt x="31750" y="1639824"/>
                  </a:lnTo>
                  <a:lnTo>
                    <a:pt x="0" y="1639824"/>
                  </a:lnTo>
                  <a:lnTo>
                    <a:pt x="38100" y="1716024"/>
                  </a:lnTo>
                  <a:lnTo>
                    <a:pt x="69850" y="1652524"/>
                  </a:lnTo>
                  <a:lnTo>
                    <a:pt x="76200" y="1639824"/>
                  </a:lnTo>
                  <a:close/>
                </a:path>
                <a:path w="76200" h="1716404">
                  <a:moveTo>
                    <a:pt x="76200" y="472440"/>
                  </a:moveTo>
                  <a:lnTo>
                    <a:pt x="44450" y="472440"/>
                  </a:lnTo>
                  <a:lnTo>
                    <a:pt x="44450" y="0"/>
                  </a:lnTo>
                  <a:lnTo>
                    <a:pt x="31750" y="0"/>
                  </a:lnTo>
                  <a:lnTo>
                    <a:pt x="31750" y="472440"/>
                  </a:lnTo>
                  <a:lnTo>
                    <a:pt x="0" y="472440"/>
                  </a:lnTo>
                  <a:lnTo>
                    <a:pt x="38100" y="548640"/>
                  </a:lnTo>
                  <a:lnTo>
                    <a:pt x="69850" y="485140"/>
                  </a:lnTo>
                  <a:lnTo>
                    <a:pt x="76200" y="472440"/>
                  </a:lnTo>
                  <a:close/>
                </a:path>
              </a:pathLst>
            </a:custGeom>
            <a:solidFill>
              <a:srgbClr val="000000"/>
            </a:solidFill>
          </p:spPr>
          <p:txBody>
            <a:bodyPr wrap="square" lIns="0" tIns="0" rIns="0" bIns="0" rtlCol="0"/>
            <a:lstStyle/>
            <a:p>
              <a:endParaRPr/>
            </a:p>
          </p:txBody>
        </p:sp>
        <p:sp>
          <p:nvSpPr>
            <p:cNvPr id="48" name="object 48"/>
            <p:cNvSpPr/>
            <p:nvPr/>
          </p:nvSpPr>
          <p:spPr>
            <a:xfrm>
              <a:off x="7854695" y="5056632"/>
              <a:ext cx="91440" cy="222885"/>
            </a:xfrm>
            <a:custGeom>
              <a:avLst/>
              <a:gdLst/>
              <a:ahLst/>
              <a:cxnLst/>
              <a:rect l="l" t="t" r="r" b="b"/>
              <a:pathLst>
                <a:path w="91440" h="222885">
                  <a:moveTo>
                    <a:pt x="91440" y="0"/>
                  </a:moveTo>
                  <a:lnTo>
                    <a:pt x="0" y="0"/>
                  </a:lnTo>
                  <a:lnTo>
                    <a:pt x="0" y="222504"/>
                  </a:lnTo>
                  <a:lnTo>
                    <a:pt x="91440" y="222504"/>
                  </a:lnTo>
                  <a:lnTo>
                    <a:pt x="91440" y="0"/>
                  </a:lnTo>
                  <a:close/>
                </a:path>
              </a:pathLst>
            </a:custGeom>
            <a:solidFill>
              <a:srgbClr val="FFFFFF"/>
            </a:solidFill>
          </p:spPr>
          <p:txBody>
            <a:bodyPr wrap="square" lIns="0" tIns="0" rIns="0" bIns="0" rtlCol="0"/>
            <a:lstStyle/>
            <a:p>
              <a:endParaRPr/>
            </a:p>
          </p:txBody>
        </p:sp>
      </p:grpSp>
      <p:sp>
        <p:nvSpPr>
          <p:cNvPr id="49" name="object 49"/>
          <p:cNvSpPr txBox="1"/>
          <p:nvPr/>
        </p:nvSpPr>
        <p:spPr>
          <a:xfrm>
            <a:off x="7566659" y="4765547"/>
            <a:ext cx="911860" cy="619125"/>
          </a:xfrm>
          <a:prstGeom prst="rect">
            <a:avLst/>
          </a:prstGeom>
          <a:ln w="9144">
            <a:solidFill>
              <a:srgbClr val="000000"/>
            </a:solidFill>
          </a:ln>
        </p:spPr>
        <p:txBody>
          <a:bodyPr vert="horz" wrap="square" lIns="0" tIns="95885" rIns="0" bIns="0" rtlCol="0">
            <a:spAutoFit/>
          </a:bodyPr>
          <a:lstStyle/>
          <a:p>
            <a:pPr marL="98425">
              <a:lnSpc>
                <a:spcPct val="100000"/>
              </a:lnSpc>
              <a:spcBef>
                <a:spcPts val="755"/>
              </a:spcBef>
            </a:pPr>
            <a:r>
              <a:rPr sz="2400" b="1" i="1" spc="-60" dirty="0">
                <a:solidFill>
                  <a:srgbClr val="1C1C1C"/>
                </a:solidFill>
                <a:latin typeface="Times New Roman"/>
                <a:cs typeface="Times New Roman"/>
              </a:rPr>
              <a:t>E</a:t>
            </a:r>
            <a:r>
              <a:rPr sz="2175" b="1" i="1" spc="-89" baseline="-21072" dirty="0">
                <a:solidFill>
                  <a:srgbClr val="1C1C1C"/>
                </a:solidFill>
                <a:latin typeface="Times New Roman"/>
                <a:cs typeface="Times New Roman"/>
              </a:rPr>
              <a:t>k </a:t>
            </a:r>
            <a:r>
              <a:rPr sz="2400" b="1" spc="-25" dirty="0">
                <a:solidFill>
                  <a:srgbClr val="1C1C1C"/>
                </a:solidFill>
                <a:latin typeface="Times New Roman"/>
                <a:cs typeface="Times New Roman"/>
              </a:rPr>
              <a:t>(</a:t>
            </a:r>
            <a:r>
              <a:rPr sz="2400" b="1" i="1" spc="-25" dirty="0">
                <a:solidFill>
                  <a:srgbClr val="1C1C1C"/>
                </a:solidFill>
                <a:latin typeface="Times New Roman"/>
                <a:cs typeface="Times New Roman"/>
              </a:rPr>
              <a:t>x</a:t>
            </a:r>
            <a:r>
              <a:rPr sz="2400" b="1" spc="-25" dirty="0">
                <a:solidFill>
                  <a:srgbClr val="1C1C1C"/>
                </a:solidFill>
                <a:latin typeface="Times New Roman"/>
                <a:cs typeface="Times New Roman"/>
              </a:rPr>
              <a:t>)</a:t>
            </a:r>
            <a:endParaRPr sz="2400">
              <a:latin typeface="Times New Roman"/>
              <a:cs typeface="Times New Roman"/>
            </a:endParaRPr>
          </a:p>
        </p:txBody>
      </p:sp>
      <p:sp>
        <p:nvSpPr>
          <p:cNvPr id="50" name="object 50"/>
          <p:cNvSpPr txBox="1"/>
          <p:nvPr/>
        </p:nvSpPr>
        <p:spPr>
          <a:xfrm>
            <a:off x="968146" y="3616579"/>
            <a:ext cx="9513570" cy="675640"/>
          </a:xfrm>
          <a:prstGeom prst="rect">
            <a:avLst/>
          </a:prstGeom>
        </p:spPr>
        <p:txBody>
          <a:bodyPr vert="horz" wrap="square" lIns="0" tIns="12700" rIns="0" bIns="0" rtlCol="0">
            <a:spAutoFit/>
          </a:bodyPr>
          <a:lstStyle/>
          <a:p>
            <a:pPr marL="88900">
              <a:lnSpc>
                <a:spcPts val="2410"/>
              </a:lnSpc>
              <a:spcBef>
                <a:spcPts val="100"/>
              </a:spcBef>
            </a:pPr>
            <a:r>
              <a:rPr sz="2400" b="1" spc="-10" dirty="0">
                <a:latin typeface="Noto Sans SC"/>
                <a:cs typeface="Noto Sans SC"/>
              </a:rPr>
              <a:t>判定明文出错。</a:t>
            </a:r>
            <a:endParaRPr sz="2400" dirty="0">
              <a:latin typeface="Noto Sans SC"/>
              <a:cs typeface="Noto Sans SC"/>
            </a:endParaRPr>
          </a:p>
          <a:p>
            <a:pPr marL="1147445">
              <a:lnSpc>
                <a:spcPts val="2710"/>
              </a:lnSpc>
              <a:tabLst>
                <a:tab pos="2418715" algn="l"/>
                <a:tab pos="3717290" algn="l"/>
                <a:tab pos="5095240" algn="l"/>
                <a:tab pos="7118984" algn="l"/>
                <a:tab pos="8405495" algn="l"/>
              </a:tabLst>
            </a:pPr>
            <a:r>
              <a:rPr sz="2650" i="1" spc="-25" dirty="0">
                <a:latin typeface="Times New Roman"/>
                <a:cs typeface="Times New Roman"/>
              </a:rPr>
              <a:t>m</a:t>
            </a:r>
            <a:r>
              <a:rPr sz="2250" spc="-37" baseline="-25925" dirty="0">
                <a:latin typeface="Times New Roman"/>
                <a:cs typeface="Times New Roman"/>
              </a:rPr>
              <a:t>1</a:t>
            </a:r>
            <a:r>
              <a:rPr sz="2250" baseline="-25925" dirty="0">
                <a:latin typeface="Times New Roman"/>
                <a:cs typeface="Times New Roman"/>
              </a:rPr>
              <a:t>	</a:t>
            </a:r>
            <a:r>
              <a:rPr sz="2650" i="1" spc="-25" dirty="0">
                <a:latin typeface="Times New Roman"/>
                <a:cs typeface="Times New Roman"/>
              </a:rPr>
              <a:t>m</a:t>
            </a:r>
            <a:r>
              <a:rPr sz="2250" spc="-37" baseline="-25925" dirty="0">
                <a:latin typeface="Times New Roman"/>
                <a:cs typeface="Times New Roman"/>
              </a:rPr>
              <a:t>2</a:t>
            </a:r>
            <a:r>
              <a:rPr sz="2250" baseline="-25925" dirty="0">
                <a:latin typeface="Times New Roman"/>
                <a:cs typeface="Times New Roman"/>
              </a:rPr>
              <a:t>	</a:t>
            </a:r>
            <a:r>
              <a:rPr sz="2650" i="1" spc="-25" dirty="0">
                <a:latin typeface="Times New Roman"/>
                <a:cs typeface="Times New Roman"/>
              </a:rPr>
              <a:t>m</a:t>
            </a:r>
            <a:r>
              <a:rPr sz="2250" spc="-37" baseline="-25925" dirty="0">
                <a:latin typeface="Times New Roman"/>
                <a:cs typeface="Times New Roman"/>
              </a:rPr>
              <a:t>3</a:t>
            </a:r>
            <a:r>
              <a:rPr sz="2250" baseline="-25925" dirty="0">
                <a:latin typeface="Times New Roman"/>
                <a:cs typeface="Times New Roman"/>
              </a:rPr>
              <a:t>	</a:t>
            </a:r>
            <a:r>
              <a:rPr sz="2650" i="1" spc="-25" dirty="0">
                <a:latin typeface="Times New Roman"/>
                <a:cs typeface="Times New Roman"/>
              </a:rPr>
              <a:t>m</a:t>
            </a:r>
            <a:r>
              <a:rPr sz="2250" spc="-37" baseline="-25925" dirty="0">
                <a:latin typeface="Times New Roman"/>
                <a:cs typeface="Times New Roman"/>
              </a:rPr>
              <a:t>4</a:t>
            </a:r>
            <a:r>
              <a:rPr sz="2250" baseline="-25925" dirty="0">
                <a:latin typeface="Times New Roman"/>
                <a:cs typeface="Times New Roman"/>
              </a:rPr>
              <a:t>	</a:t>
            </a:r>
            <a:r>
              <a:rPr sz="2650" i="1" spc="-25" dirty="0">
                <a:latin typeface="Times New Roman"/>
                <a:cs typeface="Times New Roman"/>
              </a:rPr>
              <a:t>m</a:t>
            </a:r>
            <a:r>
              <a:rPr sz="2250" i="1" spc="-37" baseline="-25925" dirty="0">
                <a:latin typeface="Times New Roman"/>
                <a:cs typeface="Times New Roman"/>
              </a:rPr>
              <a:t>n</a:t>
            </a:r>
            <a:r>
              <a:rPr sz="2250" i="1" baseline="-25925" dirty="0">
                <a:latin typeface="Times New Roman"/>
                <a:cs typeface="Times New Roman"/>
              </a:rPr>
              <a:t>	</a:t>
            </a:r>
            <a:r>
              <a:rPr sz="2650" i="1" dirty="0">
                <a:latin typeface="Times New Roman"/>
                <a:cs typeface="Times New Roman"/>
              </a:rPr>
              <a:t>m</a:t>
            </a:r>
            <a:r>
              <a:rPr sz="2250" i="1" baseline="-25925" dirty="0">
                <a:latin typeface="Times New Roman"/>
                <a:cs typeface="Times New Roman"/>
              </a:rPr>
              <a:t>n</a:t>
            </a:r>
            <a:r>
              <a:rPr sz="2250" baseline="-25925" dirty="0">
                <a:latin typeface="Symbol"/>
                <a:cs typeface="Symbol"/>
              </a:rPr>
              <a:t></a:t>
            </a:r>
            <a:r>
              <a:rPr sz="2250" baseline="-25925" dirty="0">
                <a:latin typeface="Times New Roman"/>
                <a:cs typeface="Times New Roman"/>
              </a:rPr>
              <a:t>1</a:t>
            </a:r>
            <a:r>
              <a:rPr sz="2250" spc="585" baseline="-25925" dirty="0">
                <a:latin typeface="Times New Roman"/>
                <a:cs typeface="Times New Roman"/>
              </a:rPr>
              <a:t> </a:t>
            </a:r>
            <a:r>
              <a:rPr sz="2650" spc="55" dirty="0">
                <a:latin typeface="Symbol"/>
                <a:cs typeface="Symbol"/>
              </a:rPr>
              <a:t></a:t>
            </a:r>
            <a:r>
              <a:rPr sz="2650" spc="-65" dirty="0">
                <a:latin typeface="Times New Roman"/>
                <a:cs typeface="Times New Roman"/>
              </a:rPr>
              <a:t> </a:t>
            </a:r>
            <a:r>
              <a:rPr sz="2650" i="1" spc="-50" dirty="0">
                <a:latin typeface="Times New Roman"/>
                <a:cs typeface="Times New Roman"/>
              </a:rPr>
              <a:t>r</a:t>
            </a:r>
            <a:endParaRPr sz="2650" dirty="0">
              <a:latin typeface="Times New Roman"/>
              <a:cs typeface="Times New Roman"/>
            </a:endParaRPr>
          </a:p>
        </p:txBody>
      </p:sp>
      <p:sp>
        <p:nvSpPr>
          <p:cNvPr id="51" name="object 51"/>
          <p:cNvSpPr txBox="1"/>
          <p:nvPr/>
        </p:nvSpPr>
        <p:spPr>
          <a:xfrm>
            <a:off x="2081624" y="5768951"/>
            <a:ext cx="300990" cy="428625"/>
          </a:xfrm>
          <a:prstGeom prst="rect">
            <a:avLst/>
          </a:prstGeom>
        </p:spPr>
        <p:txBody>
          <a:bodyPr vert="horz" wrap="square" lIns="0" tIns="11430" rIns="0" bIns="0" rtlCol="0">
            <a:spAutoFit/>
          </a:bodyPr>
          <a:lstStyle/>
          <a:p>
            <a:pPr marL="38100">
              <a:lnSpc>
                <a:spcPct val="100000"/>
              </a:lnSpc>
              <a:spcBef>
                <a:spcPts val="90"/>
              </a:spcBef>
            </a:pPr>
            <a:r>
              <a:rPr sz="2650" i="1" spc="-25" dirty="0">
                <a:latin typeface="Times New Roman"/>
                <a:cs typeface="Times New Roman"/>
              </a:rPr>
              <a:t>c</a:t>
            </a:r>
            <a:r>
              <a:rPr sz="2250" spc="-37" baseline="-25925" dirty="0">
                <a:latin typeface="Times New Roman"/>
                <a:cs typeface="Times New Roman"/>
              </a:rPr>
              <a:t>1</a:t>
            </a:r>
            <a:endParaRPr sz="2250" baseline="-25925">
              <a:latin typeface="Times New Roman"/>
              <a:cs typeface="Times New Roman"/>
            </a:endParaRPr>
          </a:p>
        </p:txBody>
      </p:sp>
      <p:sp>
        <p:nvSpPr>
          <p:cNvPr id="52" name="object 52"/>
          <p:cNvSpPr txBox="1"/>
          <p:nvPr/>
        </p:nvSpPr>
        <p:spPr>
          <a:xfrm>
            <a:off x="4678520" y="5768951"/>
            <a:ext cx="314325" cy="428625"/>
          </a:xfrm>
          <a:prstGeom prst="rect">
            <a:avLst/>
          </a:prstGeom>
        </p:spPr>
        <p:txBody>
          <a:bodyPr vert="horz" wrap="square" lIns="0" tIns="11430" rIns="0" bIns="0" rtlCol="0">
            <a:spAutoFit/>
          </a:bodyPr>
          <a:lstStyle/>
          <a:p>
            <a:pPr marL="38100">
              <a:lnSpc>
                <a:spcPct val="100000"/>
              </a:lnSpc>
              <a:spcBef>
                <a:spcPts val="90"/>
              </a:spcBef>
            </a:pPr>
            <a:r>
              <a:rPr sz="2650" i="1" spc="-25" dirty="0">
                <a:latin typeface="Times New Roman"/>
                <a:cs typeface="Times New Roman"/>
              </a:rPr>
              <a:t>c</a:t>
            </a:r>
            <a:r>
              <a:rPr sz="2250" spc="-37" baseline="-25925" dirty="0">
                <a:latin typeface="Times New Roman"/>
                <a:cs typeface="Times New Roman"/>
              </a:rPr>
              <a:t>3</a:t>
            </a:r>
            <a:endParaRPr sz="2250" baseline="-25925">
              <a:latin typeface="Times New Roman"/>
              <a:cs typeface="Times New Roman"/>
            </a:endParaRPr>
          </a:p>
        </p:txBody>
      </p:sp>
      <p:sp>
        <p:nvSpPr>
          <p:cNvPr id="53" name="object 53"/>
          <p:cNvSpPr txBox="1"/>
          <p:nvPr/>
        </p:nvSpPr>
        <p:spPr>
          <a:xfrm>
            <a:off x="3331205" y="5768951"/>
            <a:ext cx="318770" cy="428625"/>
          </a:xfrm>
          <a:prstGeom prst="rect">
            <a:avLst/>
          </a:prstGeom>
        </p:spPr>
        <p:txBody>
          <a:bodyPr vert="horz" wrap="square" lIns="0" tIns="11430" rIns="0" bIns="0" rtlCol="0">
            <a:spAutoFit/>
          </a:bodyPr>
          <a:lstStyle/>
          <a:p>
            <a:pPr marL="38100">
              <a:lnSpc>
                <a:spcPct val="100000"/>
              </a:lnSpc>
              <a:spcBef>
                <a:spcPts val="90"/>
              </a:spcBef>
            </a:pPr>
            <a:r>
              <a:rPr sz="2650" i="1" spc="-25" dirty="0">
                <a:latin typeface="Times New Roman"/>
                <a:cs typeface="Times New Roman"/>
              </a:rPr>
              <a:t>c</a:t>
            </a:r>
            <a:r>
              <a:rPr sz="2250" spc="-37" baseline="-25925" dirty="0">
                <a:latin typeface="Times New Roman"/>
                <a:cs typeface="Times New Roman"/>
              </a:rPr>
              <a:t>2</a:t>
            </a:r>
            <a:endParaRPr sz="2250" baseline="-25925">
              <a:latin typeface="Times New Roman"/>
              <a:cs typeface="Times New Roman"/>
            </a:endParaRPr>
          </a:p>
        </p:txBody>
      </p:sp>
      <p:sp>
        <p:nvSpPr>
          <p:cNvPr id="54" name="object 54"/>
          <p:cNvSpPr txBox="1"/>
          <p:nvPr/>
        </p:nvSpPr>
        <p:spPr>
          <a:xfrm>
            <a:off x="5998205" y="5768951"/>
            <a:ext cx="318770" cy="428625"/>
          </a:xfrm>
          <a:prstGeom prst="rect">
            <a:avLst/>
          </a:prstGeom>
        </p:spPr>
        <p:txBody>
          <a:bodyPr vert="horz" wrap="square" lIns="0" tIns="11430" rIns="0" bIns="0" rtlCol="0">
            <a:spAutoFit/>
          </a:bodyPr>
          <a:lstStyle/>
          <a:p>
            <a:pPr marL="38100">
              <a:lnSpc>
                <a:spcPct val="100000"/>
              </a:lnSpc>
              <a:spcBef>
                <a:spcPts val="90"/>
              </a:spcBef>
            </a:pPr>
            <a:r>
              <a:rPr sz="2650" i="1" spc="-25" dirty="0">
                <a:latin typeface="Times New Roman"/>
                <a:cs typeface="Times New Roman"/>
              </a:rPr>
              <a:t>c</a:t>
            </a:r>
            <a:r>
              <a:rPr sz="2250" spc="-37" baseline="-25925" dirty="0">
                <a:latin typeface="Times New Roman"/>
                <a:cs typeface="Times New Roman"/>
              </a:rPr>
              <a:t>4</a:t>
            </a:r>
            <a:endParaRPr sz="2250" baseline="-25925">
              <a:latin typeface="Times New Roman"/>
              <a:cs typeface="Times New Roman"/>
            </a:endParaRPr>
          </a:p>
        </p:txBody>
      </p:sp>
      <p:sp>
        <p:nvSpPr>
          <p:cNvPr id="55" name="object 55"/>
          <p:cNvSpPr txBox="1"/>
          <p:nvPr/>
        </p:nvSpPr>
        <p:spPr>
          <a:xfrm>
            <a:off x="9308293" y="5854933"/>
            <a:ext cx="535305" cy="427355"/>
          </a:xfrm>
          <a:prstGeom prst="rect">
            <a:avLst/>
          </a:prstGeom>
        </p:spPr>
        <p:txBody>
          <a:bodyPr vert="horz" wrap="square" lIns="0" tIns="17145" rIns="0" bIns="0" rtlCol="0">
            <a:spAutoFit/>
          </a:bodyPr>
          <a:lstStyle/>
          <a:p>
            <a:pPr marL="38100">
              <a:lnSpc>
                <a:spcPct val="100000"/>
              </a:lnSpc>
              <a:spcBef>
                <a:spcPts val="135"/>
              </a:spcBef>
            </a:pPr>
            <a:r>
              <a:rPr sz="3900" i="1" spc="-30" baseline="13888" dirty="0">
                <a:latin typeface="Times New Roman"/>
                <a:cs typeface="Times New Roman"/>
              </a:rPr>
              <a:t>c</a:t>
            </a:r>
            <a:r>
              <a:rPr sz="1500" i="1" spc="-20" dirty="0">
                <a:latin typeface="Times New Roman"/>
                <a:cs typeface="Times New Roman"/>
              </a:rPr>
              <a:t>n</a:t>
            </a:r>
            <a:r>
              <a:rPr sz="1500" spc="-20" dirty="0">
                <a:latin typeface="Symbol"/>
                <a:cs typeface="Symbol"/>
              </a:rPr>
              <a:t></a:t>
            </a:r>
            <a:r>
              <a:rPr sz="1500" spc="-20" dirty="0">
                <a:latin typeface="Times New Roman"/>
                <a:cs typeface="Times New Roman"/>
              </a:rPr>
              <a:t>1</a:t>
            </a:r>
            <a:endParaRPr sz="1500">
              <a:latin typeface="Times New Roman"/>
              <a:cs typeface="Times New Roman"/>
            </a:endParaRPr>
          </a:p>
        </p:txBody>
      </p:sp>
      <p:sp>
        <p:nvSpPr>
          <p:cNvPr id="56" name="object 56"/>
          <p:cNvSpPr txBox="1"/>
          <p:nvPr/>
        </p:nvSpPr>
        <p:spPr>
          <a:xfrm>
            <a:off x="8028172" y="5768951"/>
            <a:ext cx="318770" cy="428625"/>
          </a:xfrm>
          <a:prstGeom prst="rect">
            <a:avLst/>
          </a:prstGeom>
        </p:spPr>
        <p:txBody>
          <a:bodyPr vert="horz" wrap="square" lIns="0" tIns="11430" rIns="0" bIns="0" rtlCol="0">
            <a:spAutoFit/>
          </a:bodyPr>
          <a:lstStyle/>
          <a:p>
            <a:pPr marL="38100">
              <a:lnSpc>
                <a:spcPct val="100000"/>
              </a:lnSpc>
              <a:spcBef>
                <a:spcPts val="90"/>
              </a:spcBef>
            </a:pPr>
            <a:r>
              <a:rPr sz="2650" i="1" spc="-25" dirty="0">
                <a:latin typeface="Times New Roman"/>
                <a:cs typeface="Times New Roman"/>
              </a:rPr>
              <a:t>c</a:t>
            </a:r>
            <a:r>
              <a:rPr sz="2250" i="1" spc="-37" baseline="-25925" dirty="0">
                <a:latin typeface="Times New Roman"/>
                <a:cs typeface="Times New Roman"/>
              </a:rPr>
              <a:t>n</a:t>
            </a:r>
            <a:endParaRPr sz="2250" baseline="-25925">
              <a:latin typeface="Times New Roman"/>
              <a:cs typeface="Times New Roman"/>
            </a:endParaRPr>
          </a:p>
        </p:txBody>
      </p:sp>
    </p:spTree>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F2846E-146E-468C-A3D9-EF49EF9BBD37}"/>
              </a:ext>
            </a:extLst>
          </p:cNvPr>
          <p:cNvSpPr>
            <a:spLocks noGrp="1"/>
          </p:cNvSpPr>
          <p:nvPr>
            <p:ph type="title"/>
          </p:nvPr>
        </p:nvSpPr>
        <p:spPr/>
        <p:txBody>
          <a:bodyPr/>
          <a:lstStyle/>
          <a:p>
            <a:endParaRPr lang="zh-CN" altLang="en-US" dirty="0"/>
          </a:p>
        </p:txBody>
      </p:sp>
      <p:sp>
        <p:nvSpPr>
          <p:cNvPr id="3" name="内容占位符 2">
            <a:extLst>
              <a:ext uri="{FF2B5EF4-FFF2-40B4-BE49-F238E27FC236}">
                <a16:creationId xmlns:a16="http://schemas.microsoft.com/office/drawing/2014/main" id="{29DDA412-93E4-4E9A-AFB8-9DB5E135D263}"/>
              </a:ext>
            </a:extLst>
          </p:cNvPr>
          <p:cNvSpPr>
            <a:spLocks noGrp="1"/>
          </p:cNvSpPr>
          <p:nvPr>
            <p:ph idx="1"/>
          </p:nvPr>
        </p:nvSpPr>
        <p:spPr>
          <a:xfrm>
            <a:off x="406400" y="1219200"/>
            <a:ext cx="11176000" cy="1219200"/>
          </a:xfrm>
        </p:spPr>
        <p:txBody>
          <a:bodyPr/>
          <a:lstStyle/>
          <a:p>
            <a:r>
              <a:rPr lang="en-US" altLang="zh-CN" dirty="0"/>
              <a:t>1</a:t>
            </a:r>
            <a:endParaRPr lang="zh-CN" altLang="en-US" dirty="0"/>
          </a:p>
        </p:txBody>
      </p:sp>
      <p:sp>
        <p:nvSpPr>
          <p:cNvPr id="4" name="日期占位符 3">
            <a:extLst>
              <a:ext uri="{FF2B5EF4-FFF2-40B4-BE49-F238E27FC236}">
                <a16:creationId xmlns:a16="http://schemas.microsoft.com/office/drawing/2014/main" id="{C769C43B-7B4A-478F-9149-96712F14B335}"/>
              </a:ext>
            </a:extLst>
          </p:cNvPr>
          <p:cNvSpPr>
            <a:spLocks noGrp="1"/>
          </p:cNvSpPr>
          <p:nvPr>
            <p:ph type="dt" sz="half" idx="10"/>
          </p:nvPr>
        </p:nvSpPr>
        <p:spPr/>
        <p:txBody>
          <a:bodyPr/>
          <a:lstStyle/>
          <a:p>
            <a:pPr>
              <a:defRPr/>
            </a:pPr>
            <a:fld id="{BFF41D55-CB41-4850-B0AC-125636BC8087}" type="datetime1">
              <a:rPr lang="zh-CN" altLang="en-US" smtClean="0"/>
              <a:pPr>
                <a:defRPr/>
              </a:pPr>
              <a:t>2024/4/7</a:t>
            </a:fld>
            <a:endParaRPr lang="en-US" altLang="zh-CN"/>
          </a:p>
        </p:txBody>
      </p:sp>
      <p:sp>
        <p:nvSpPr>
          <p:cNvPr id="5" name="灯片编号占位符 4">
            <a:extLst>
              <a:ext uri="{FF2B5EF4-FFF2-40B4-BE49-F238E27FC236}">
                <a16:creationId xmlns:a16="http://schemas.microsoft.com/office/drawing/2014/main" id="{8D34F996-A31F-4236-AB9B-4220DF476CC7}"/>
              </a:ext>
            </a:extLst>
          </p:cNvPr>
          <p:cNvSpPr>
            <a:spLocks noGrp="1"/>
          </p:cNvSpPr>
          <p:nvPr>
            <p:ph type="sldNum" sz="quarter" idx="11"/>
          </p:nvPr>
        </p:nvSpPr>
        <p:spPr/>
        <p:txBody>
          <a:bodyPr/>
          <a:lstStyle/>
          <a:p>
            <a:fld id="{A420A89F-6092-44FA-AA4D-72ED0B6A316D}" type="slidenum">
              <a:rPr lang="en-US" altLang="zh-CN" smtClean="0"/>
              <a:pPr/>
              <a:t>24</a:t>
            </a:fld>
            <a:endParaRPr lang="en-US" altLang="zh-CN"/>
          </a:p>
        </p:txBody>
      </p:sp>
      <p:grpSp>
        <p:nvGrpSpPr>
          <p:cNvPr id="6" name="object 4">
            <a:extLst>
              <a:ext uri="{FF2B5EF4-FFF2-40B4-BE49-F238E27FC236}">
                <a16:creationId xmlns:a16="http://schemas.microsoft.com/office/drawing/2014/main" id="{894D7323-57FF-401F-AB5E-E82027ABAEC8}"/>
              </a:ext>
            </a:extLst>
          </p:cNvPr>
          <p:cNvGrpSpPr/>
          <p:nvPr/>
        </p:nvGrpSpPr>
        <p:grpSpPr>
          <a:xfrm>
            <a:off x="2969005" y="1523364"/>
            <a:ext cx="6300470" cy="3902710"/>
            <a:chOff x="2969005" y="1523364"/>
            <a:chExt cx="6300470" cy="3902710"/>
          </a:xfrm>
        </p:grpSpPr>
        <p:sp>
          <p:nvSpPr>
            <p:cNvPr id="7" name="object 5">
              <a:extLst>
                <a:ext uri="{FF2B5EF4-FFF2-40B4-BE49-F238E27FC236}">
                  <a16:creationId xmlns:a16="http://schemas.microsoft.com/office/drawing/2014/main" id="{E4F4984E-14BA-4BFC-9F8C-63B831CFE039}"/>
                </a:ext>
              </a:extLst>
            </p:cNvPr>
            <p:cNvSpPr/>
            <p:nvPr/>
          </p:nvSpPr>
          <p:spPr>
            <a:xfrm>
              <a:off x="2972180" y="1526539"/>
              <a:ext cx="871855" cy="3896360"/>
            </a:xfrm>
            <a:custGeom>
              <a:avLst/>
              <a:gdLst/>
              <a:ahLst/>
              <a:cxnLst/>
              <a:rect l="l" t="t" r="r" b="b"/>
              <a:pathLst>
                <a:path w="871854" h="3896360">
                  <a:moveTo>
                    <a:pt x="0" y="0"/>
                  </a:moveTo>
                  <a:lnTo>
                    <a:pt x="34932" y="33112"/>
                  </a:lnTo>
                  <a:lnTo>
                    <a:pt x="69155" y="66691"/>
                  </a:lnTo>
                  <a:lnTo>
                    <a:pt x="102669" y="100728"/>
                  </a:lnTo>
                  <a:lnTo>
                    <a:pt x="135473" y="135212"/>
                  </a:lnTo>
                  <a:lnTo>
                    <a:pt x="167567" y="170135"/>
                  </a:lnTo>
                  <a:lnTo>
                    <a:pt x="198950" y="205486"/>
                  </a:lnTo>
                  <a:lnTo>
                    <a:pt x="229622" y="241257"/>
                  </a:lnTo>
                  <a:lnTo>
                    <a:pt x="259583" y="277437"/>
                  </a:lnTo>
                  <a:lnTo>
                    <a:pt x="288832" y="314017"/>
                  </a:lnTo>
                  <a:lnTo>
                    <a:pt x="317369" y="350987"/>
                  </a:lnTo>
                  <a:lnTo>
                    <a:pt x="345194" y="388338"/>
                  </a:lnTo>
                  <a:lnTo>
                    <a:pt x="372307" y="426060"/>
                  </a:lnTo>
                  <a:lnTo>
                    <a:pt x="398706" y="464144"/>
                  </a:lnTo>
                  <a:lnTo>
                    <a:pt x="424392" y="502580"/>
                  </a:lnTo>
                  <a:lnTo>
                    <a:pt x="449365" y="541357"/>
                  </a:lnTo>
                  <a:lnTo>
                    <a:pt x="473623" y="580468"/>
                  </a:lnTo>
                  <a:lnTo>
                    <a:pt x="497167" y="619902"/>
                  </a:lnTo>
                  <a:lnTo>
                    <a:pt x="519996" y="659650"/>
                  </a:lnTo>
                  <a:lnTo>
                    <a:pt x="542111" y="699701"/>
                  </a:lnTo>
                  <a:lnTo>
                    <a:pt x="563509" y="740047"/>
                  </a:lnTo>
                  <a:lnTo>
                    <a:pt x="584193" y="780678"/>
                  </a:lnTo>
                  <a:lnTo>
                    <a:pt x="604160" y="821583"/>
                  </a:lnTo>
                  <a:lnTo>
                    <a:pt x="623410" y="862755"/>
                  </a:lnTo>
                  <a:lnTo>
                    <a:pt x="641944" y="904182"/>
                  </a:lnTo>
                  <a:lnTo>
                    <a:pt x="659761" y="945856"/>
                  </a:lnTo>
                  <a:lnTo>
                    <a:pt x="676861" y="987767"/>
                  </a:lnTo>
                  <a:lnTo>
                    <a:pt x="693242" y="1029905"/>
                  </a:lnTo>
                  <a:lnTo>
                    <a:pt x="708906" y="1072261"/>
                  </a:lnTo>
                  <a:lnTo>
                    <a:pt x="723851" y="1114825"/>
                  </a:lnTo>
                  <a:lnTo>
                    <a:pt x="738077" y="1157587"/>
                  </a:lnTo>
                  <a:lnTo>
                    <a:pt x="751585" y="1200538"/>
                  </a:lnTo>
                  <a:lnTo>
                    <a:pt x="764372" y="1243669"/>
                  </a:lnTo>
                  <a:lnTo>
                    <a:pt x="776440" y="1286969"/>
                  </a:lnTo>
                  <a:lnTo>
                    <a:pt x="787788" y="1330429"/>
                  </a:lnTo>
                  <a:lnTo>
                    <a:pt x="798415" y="1374040"/>
                  </a:lnTo>
                  <a:lnTo>
                    <a:pt x="808321" y="1417792"/>
                  </a:lnTo>
                  <a:lnTo>
                    <a:pt x="817506" y="1461675"/>
                  </a:lnTo>
                  <a:lnTo>
                    <a:pt x="825970" y="1505679"/>
                  </a:lnTo>
                  <a:lnTo>
                    <a:pt x="833711" y="1549796"/>
                  </a:lnTo>
                  <a:lnTo>
                    <a:pt x="840731" y="1594016"/>
                  </a:lnTo>
                  <a:lnTo>
                    <a:pt x="847028" y="1638328"/>
                  </a:lnTo>
                  <a:lnTo>
                    <a:pt x="852602" y="1682724"/>
                  </a:lnTo>
                  <a:lnTo>
                    <a:pt x="857453" y="1727194"/>
                  </a:lnTo>
                  <a:lnTo>
                    <a:pt x="861580" y="1771728"/>
                  </a:lnTo>
                  <a:lnTo>
                    <a:pt x="864983" y="1816316"/>
                  </a:lnTo>
                  <a:lnTo>
                    <a:pt x="867662" y="1860950"/>
                  </a:lnTo>
                  <a:lnTo>
                    <a:pt x="869616" y="1905619"/>
                  </a:lnTo>
                  <a:lnTo>
                    <a:pt x="870845" y="1950313"/>
                  </a:lnTo>
                  <a:lnTo>
                    <a:pt x="871350" y="1995024"/>
                  </a:lnTo>
                  <a:lnTo>
                    <a:pt x="871128" y="2039742"/>
                  </a:lnTo>
                  <a:lnTo>
                    <a:pt x="870180" y="2084457"/>
                  </a:lnTo>
                  <a:lnTo>
                    <a:pt x="868506" y="2129159"/>
                  </a:lnTo>
                  <a:lnTo>
                    <a:pt x="866106" y="2173839"/>
                  </a:lnTo>
                  <a:lnTo>
                    <a:pt x="862978" y="2218487"/>
                  </a:lnTo>
                  <a:lnTo>
                    <a:pt x="859123" y="2263094"/>
                  </a:lnTo>
                  <a:lnTo>
                    <a:pt x="854541" y="2307650"/>
                  </a:lnTo>
                  <a:lnTo>
                    <a:pt x="849230" y="2352145"/>
                  </a:lnTo>
                  <a:lnTo>
                    <a:pt x="843191" y="2396571"/>
                  </a:lnTo>
                  <a:lnTo>
                    <a:pt x="836423" y="2440917"/>
                  </a:lnTo>
                  <a:lnTo>
                    <a:pt x="828926" y="2485173"/>
                  </a:lnTo>
                  <a:lnTo>
                    <a:pt x="820700" y="2529331"/>
                  </a:lnTo>
                  <a:lnTo>
                    <a:pt x="811744" y="2573380"/>
                  </a:lnTo>
                  <a:lnTo>
                    <a:pt x="802058" y="2617311"/>
                  </a:lnTo>
                  <a:lnTo>
                    <a:pt x="791641" y="2661115"/>
                  </a:lnTo>
                  <a:lnTo>
                    <a:pt x="780494" y="2704781"/>
                  </a:lnTo>
                  <a:lnTo>
                    <a:pt x="768615" y="2748300"/>
                  </a:lnTo>
                  <a:lnTo>
                    <a:pt x="756006" y="2791663"/>
                  </a:lnTo>
                  <a:lnTo>
                    <a:pt x="742664" y="2834860"/>
                  </a:lnTo>
                  <a:lnTo>
                    <a:pt x="728590" y="2877882"/>
                  </a:lnTo>
                  <a:lnTo>
                    <a:pt x="713784" y="2920718"/>
                  </a:lnTo>
                  <a:lnTo>
                    <a:pt x="698244" y="2963359"/>
                  </a:lnTo>
                  <a:lnTo>
                    <a:pt x="681972" y="3005797"/>
                  </a:lnTo>
                  <a:lnTo>
                    <a:pt x="664966" y="3048020"/>
                  </a:lnTo>
                  <a:lnTo>
                    <a:pt x="647226" y="3090019"/>
                  </a:lnTo>
                  <a:lnTo>
                    <a:pt x="628752" y="3131786"/>
                  </a:lnTo>
                  <a:lnTo>
                    <a:pt x="609544" y="3173309"/>
                  </a:lnTo>
                  <a:lnTo>
                    <a:pt x="589601" y="3214581"/>
                  </a:lnTo>
                  <a:lnTo>
                    <a:pt x="568922" y="3255590"/>
                  </a:lnTo>
                  <a:lnTo>
                    <a:pt x="547508" y="3296328"/>
                  </a:lnTo>
                  <a:lnTo>
                    <a:pt x="525358" y="3336785"/>
                  </a:lnTo>
                  <a:lnTo>
                    <a:pt x="502471" y="3376951"/>
                  </a:lnTo>
                  <a:lnTo>
                    <a:pt x="478849" y="3416817"/>
                  </a:lnTo>
                  <a:lnTo>
                    <a:pt x="454489" y="3456373"/>
                  </a:lnTo>
                  <a:lnTo>
                    <a:pt x="429392" y="3495609"/>
                  </a:lnTo>
                  <a:lnTo>
                    <a:pt x="403557" y="3534516"/>
                  </a:lnTo>
                  <a:lnTo>
                    <a:pt x="376984" y="3573085"/>
                  </a:lnTo>
                  <a:lnTo>
                    <a:pt x="349673" y="3611306"/>
                  </a:lnTo>
                  <a:lnTo>
                    <a:pt x="321623" y="3649168"/>
                  </a:lnTo>
                  <a:lnTo>
                    <a:pt x="292835" y="3686664"/>
                  </a:lnTo>
                  <a:lnTo>
                    <a:pt x="263307" y="3723782"/>
                  </a:lnTo>
                  <a:lnTo>
                    <a:pt x="233039" y="3760513"/>
                  </a:lnTo>
                  <a:lnTo>
                    <a:pt x="202031" y="3796849"/>
                  </a:lnTo>
                  <a:lnTo>
                    <a:pt x="170283" y="3832778"/>
                  </a:lnTo>
                  <a:lnTo>
                    <a:pt x="137794" y="3868293"/>
                  </a:lnTo>
                  <a:lnTo>
                    <a:pt x="111379" y="3896233"/>
                  </a:lnTo>
                  <a:lnTo>
                    <a:pt x="144365" y="3861175"/>
                  </a:lnTo>
                  <a:lnTo>
                    <a:pt x="176616" y="3825692"/>
                  </a:lnTo>
                  <a:lnTo>
                    <a:pt x="208133" y="3789793"/>
                  </a:lnTo>
                  <a:lnTo>
                    <a:pt x="238915" y="3753488"/>
                  </a:lnTo>
                  <a:lnTo>
                    <a:pt x="268963" y="3716786"/>
                  </a:lnTo>
                  <a:lnTo>
                    <a:pt x="298277" y="3679696"/>
                  </a:lnTo>
                  <a:lnTo>
                    <a:pt x="326857" y="3642229"/>
                  </a:lnTo>
                  <a:lnTo>
                    <a:pt x="354703" y="3604393"/>
                  </a:lnTo>
                  <a:lnTo>
                    <a:pt x="381816" y="3566200"/>
                  </a:lnTo>
                  <a:lnTo>
                    <a:pt x="408196" y="3527657"/>
                  </a:lnTo>
                  <a:lnTo>
                    <a:pt x="433843" y="3488775"/>
                  </a:lnTo>
                  <a:lnTo>
                    <a:pt x="458757" y="3449563"/>
                  </a:lnTo>
                  <a:lnTo>
                    <a:pt x="482938" y="3410031"/>
                  </a:lnTo>
                  <a:lnTo>
                    <a:pt x="506387" y="3370189"/>
                  </a:lnTo>
                  <a:lnTo>
                    <a:pt x="529104" y="3330045"/>
                  </a:lnTo>
                  <a:lnTo>
                    <a:pt x="551089" y="3289611"/>
                  </a:lnTo>
                  <a:lnTo>
                    <a:pt x="572342" y="3248894"/>
                  </a:lnTo>
                  <a:lnTo>
                    <a:pt x="592863" y="3207906"/>
                  </a:lnTo>
                  <a:lnTo>
                    <a:pt x="612654" y="3166655"/>
                  </a:lnTo>
                  <a:lnTo>
                    <a:pt x="631713" y="3125150"/>
                  </a:lnTo>
                  <a:lnTo>
                    <a:pt x="650041" y="3083403"/>
                  </a:lnTo>
                  <a:lnTo>
                    <a:pt x="667639" y="3041422"/>
                  </a:lnTo>
                  <a:lnTo>
                    <a:pt x="684506" y="2999216"/>
                  </a:lnTo>
                  <a:lnTo>
                    <a:pt x="700643" y="2956796"/>
                  </a:lnTo>
                  <a:lnTo>
                    <a:pt x="716049" y="2914171"/>
                  </a:lnTo>
                  <a:lnTo>
                    <a:pt x="730726" y="2871351"/>
                  </a:lnTo>
                  <a:lnTo>
                    <a:pt x="744673" y="2828344"/>
                  </a:lnTo>
                  <a:lnTo>
                    <a:pt x="757891" y="2785162"/>
                  </a:lnTo>
                  <a:lnTo>
                    <a:pt x="770380" y="2741813"/>
                  </a:lnTo>
                  <a:lnTo>
                    <a:pt x="782139" y="2698307"/>
                  </a:lnTo>
                  <a:lnTo>
                    <a:pt x="793170" y="2654653"/>
                  </a:lnTo>
                  <a:lnTo>
                    <a:pt x="803472" y="2610862"/>
                  </a:lnTo>
                  <a:lnTo>
                    <a:pt x="813045" y="2566942"/>
                  </a:lnTo>
                  <a:lnTo>
                    <a:pt x="821891" y="2522904"/>
                  </a:lnTo>
                  <a:lnTo>
                    <a:pt x="830008" y="2478756"/>
                  </a:lnTo>
                  <a:lnTo>
                    <a:pt x="837398" y="2434509"/>
                  </a:lnTo>
                  <a:lnTo>
                    <a:pt x="844060" y="2390173"/>
                  </a:lnTo>
                  <a:lnTo>
                    <a:pt x="849995" y="2345756"/>
                  </a:lnTo>
                  <a:lnTo>
                    <a:pt x="855203" y="2301268"/>
                  </a:lnTo>
                  <a:lnTo>
                    <a:pt x="859683" y="2256719"/>
                  </a:lnTo>
                  <a:lnTo>
                    <a:pt x="863437" y="2212119"/>
                  </a:lnTo>
                  <a:lnTo>
                    <a:pt x="866465" y="2167477"/>
                  </a:lnTo>
                  <a:lnTo>
                    <a:pt x="868766" y="2122802"/>
                  </a:lnTo>
                  <a:lnTo>
                    <a:pt x="870341" y="2078105"/>
                  </a:lnTo>
                  <a:lnTo>
                    <a:pt x="871190" y="2033394"/>
                  </a:lnTo>
                  <a:lnTo>
                    <a:pt x="871313" y="1988680"/>
                  </a:lnTo>
                  <a:lnTo>
                    <a:pt x="870712" y="1943973"/>
                  </a:lnTo>
                  <a:lnTo>
                    <a:pt x="869384" y="1899280"/>
                  </a:lnTo>
                  <a:lnTo>
                    <a:pt x="867332" y="1854613"/>
                  </a:lnTo>
                  <a:lnTo>
                    <a:pt x="864555" y="1809981"/>
                  </a:lnTo>
                  <a:lnTo>
                    <a:pt x="861053" y="1765394"/>
                  </a:lnTo>
                  <a:lnTo>
                    <a:pt x="856827" y="1720860"/>
                  </a:lnTo>
                  <a:lnTo>
                    <a:pt x="851876" y="1676390"/>
                  </a:lnTo>
                  <a:lnTo>
                    <a:pt x="846202" y="1631993"/>
                  </a:lnTo>
                  <a:lnTo>
                    <a:pt x="839804" y="1587679"/>
                  </a:lnTo>
                  <a:lnTo>
                    <a:pt x="832682" y="1543457"/>
                  </a:lnTo>
                  <a:lnTo>
                    <a:pt x="824837" y="1499338"/>
                  </a:lnTo>
                  <a:lnTo>
                    <a:pt x="816268" y="1455330"/>
                  </a:lnTo>
                  <a:lnTo>
                    <a:pt x="806977" y="1411443"/>
                  </a:lnTo>
                  <a:lnTo>
                    <a:pt x="796963" y="1367687"/>
                  </a:lnTo>
                  <a:lnTo>
                    <a:pt x="786226" y="1324071"/>
                  </a:lnTo>
                  <a:lnTo>
                    <a:pt x="774767" y="1280605"/>
                  </a:lnTo>
                  <a:lnTo>
                    <a:pt x="762586" y="1237299"/>
                  </a:lnTo>
                  <a:lnTo>
                    <a:pt x="749683" y="1194162"/>
                  </a:lnTo>
                  <a:lnTo>
                    <a:pt x="736058" y="1151204"/>
                  </a:lnTo>
                  <a:lnTo>
                    <a:pt x="721712" y="1108434"/>
                  </a:lnTo>
                  <a:lnTo>
                    <a:pt x="706645" y="1065862"/>
                  </a:lnTo>
                  <a:lnTo>
                    <a:pt x="690856" y="1023497"/>
                  </a:lnTo>
                  <a:lnTo>
                    <a:pt x="674347" y="981350"/>
                  </a:lnTo>
                  <a:lnTo>
                    <a:pt x="657117" y="939429"/>
                  </a:lnTo>
                  <a:lnTo>
                    <a:pt x="639166" y="897745"/>
                  </a:lnTo>
                  <a:lnTo>
                    <a:pt x="620495" y="856306"/>
                  </a:lnTo>
                  <a:lnTo>
                    <a:pt x="601104" y="815123"/>
                  </a:lnTo>
                  <a:lnTo>
                    <a:pt x="580994" y="774205"/>
                  </a:lnTo>
                  <a:lnTo>
                    <a:pt x="560163" y="733562"/>
                  </a:lnTo>
                  <a:lnTo>
                    <a:pt x="538614" y="693203"/>
                  </a:lnTo>
                  <a:lnTo>
                    <a:pt x="516345" y="653138"/>
                  </a:lnTo>
                  <a:lnTo>
                    <a:pt x="493357" y="613376"/>
                  </a:lnTo>
                  <a:lnTo>
                    <a:pt x="469650" y="573928"/>
                  </a:lnTo>
                  <a:lnTo>
                    <a:pt x="445225" y="534802"/>
                  </a:lnTo>
                  <a:lnTo>
                    <a:pt x="420082" y="496008"/>
                  </a:lnTo>
                  <a:lnTo>
                    <a:pt x="394220" y="457556"/>
                  </a:lnTo>
                  <a:lnTo>
                    <a:pt x="367640" y="419456"/>
                  </a:lnTo>
                  <a:lnTo>
                    <a:pt x="340343" y="381716"/>
                  </a:lnTo>
                  <a:lnTo>
                    <a:pt x="312328" y="344347"/>
                  </a:lnTo>
                  <a:lnTo>
                    <a:pt x="283596" y="307359"/>
                  </a:lnTo>
                  <a:lnTo>
                    <a:pt x="254146" y="270760"/>
                  </a:lnTo>
                  <a:lnTo>
                    <a:pt x="223980" y="234561"/>
                  </a:lnTo>
                  <a:lnTo>
                    <a:pt x="193097" y="198770"/>
                  </a:lnTo>
                  <a:lnTo>
                    <a:pt x="161498" y="163398"/>
                  </a:lnTo>
                  <a:lnTo>
                    <a:pt x="129182" y="128455"/>
                  </a:lnTo>
                  <a:lnTo>
                    <a:pt x="96150" y="93949"/>
                  </a:lnTo>
                  <a:lnTo>
                    <a:pt x="62403" y="59890"/>
                  </a:lnTo>
                  <a:lnTo>
                    <a:pt x="27939" y="26288"/>
                  </a:lnTo>
                  <a:lnTo>
                    <a:pt x="7026" y="6500"/>
                  </a:lnTo>
                  <a:lnTo>
                    <a:pt x="0" y="0"/>
                  </a:lnTo>
                  <a:close/>
                </a:path>
              </a:pathLst>
            </a:custGeom>
            <a:ln w="6095">
              <a:solidFill>
                <a:srgbClr val="467AA9"/>
              </a:solidFill>
            </a:ln>
          </p:spPr>
          <p:txBody>
            <a:bodyPr wrap="square" lIns="0" tIns="0" rIns="0" bIns="0" rtlCol="0"/>
            <a:lstStyle/>
            <a:p>
              <a:endParaRPr/>
            </a:p>
          </p:txBody>
        </p:sp>
        <p:pic>
          <p:nvPicPr>
            <p:cNvPr id="8" name="object 6">
              <a:extLst>
                <a:ext uri="{FF2B5EF4-FFF2-40B4-BE49-F238E27FC236}">
                  <a16:creationId xmlns:a16="http://schemas.microsoft.com/office/drawing/2014/main" id="{0495CA89-DB73-466B-B09D-A53343966DEF}"/>
                </a:ext>
              </a:extLst>
            </p:cNvPr>
            <p:cNvPicPr/>
            <p:nvPr/>
          </p:nvPicPr>
          <p:blipFill>
            <a:blip r:embed="rId2" cstate="print"/>
            <a:stretch>
              <a:fillRect/>
            </a:stretch>
          </p:blipFill>
          <p:spPr>
            <a:xfrm>
              <a:off x="3560063" y="1828799"/>
              <a:ext cx="5708903" cy="813815"/>
            </a:xfrm>
            <a:prstGeom prst="rect">
              <a:avLst/>
            </a:prstGeom>
          </p:spPr>
        </p:pic>
        <p:sp>
          <p:nvSpPr>
            <p:cNvPr id="9" name="object 7">
              <a:extLst>
                <a:ext uri="{FF2B5EF4-FFF2-40B4-BE49-F238E27FC236}">
                  <a16:creationId xmlns:a16="http://schemas.microsoft.com/office/drawing/2014/main" id="{9A1F18CE-B061-426B-9E2F-1A5297A2502D}"/>
                </a:ext>
              </a:extLst>
            </p:cNvPr>
            <p:cNvSpPr/>
            <p:nvPr/>
          </p:nvSpPr>
          <p:spPr>
            <a:xfrm>
              <a:off x="3054095" y="1728215"/>
              <a:ext cx="1015365" cy="1015365"/>
            </a:xfrm>
            <a:custGeom>
              <a:avLst/>
              <a:gdLst/>
              <a:ahLst/>
              <a:cxnLst/>
              <a:rect l="l" t="t" r="r" b="b"/>
              <a:pathLst>
                <a:path w="1015364" h="1015364">
                  <a:moveTo>
                    <a:pt x="507492" y="0"/>
                  </a:moveTo>
                  <a:lnTo>
                    <a:pt x="458615" y="2323"/>
                  </a:lnTo>
                  <a:lnTo>
                    <a:pt x="411054" y="9150"/>
                  </a:lnTo>
                  <a:lnTo>
                    <a:pt x="365020" y="20269"/>
                  </a:lnTo>
                  <a:lnTo>
                    <a:pt x="320726" y="35467"/>
                  </a:lnTo>
                  <a:lnTo>
                    <a:pt x="278384" y="54532"/>
                  </a:lnTo>
                  <a:lnTo>
                    <a:pt x="238208" y="77251"/>
                  </a:lnTo>
                  <a:lnTo>
                    <a:pt x="200410" y="103410"/>
                  </a:lnTo>
                  <a:lnTo>
                    <a:pt x="165203" y="132799"/>
                  </a:lnTo>
                  <a:lnTo>
                    <a:pt x="132799" y="165203"/>
                  </a:lnTo>
                  <a:lnTo>
                    <a:pt x="103410" y="200410"/>
                  </a:lnTo>
                  <a:lnTo>
                    <a:pt x="77251" y="238208"/>
                  </a:lnTo>
                  <a:lnTo>
                    <a:pt x="54532" y="278384"/>
                  </a:lnTo>
                  <a:lnTo>
                    <a:pt x="35467" y="320726"/>
                  </a:lnTo>
                  <a:lnTo>
                    <a:pt x="20269" y="365020"/>
                  </a:lnTo>
                  <a:lnTo>
                    <a:pt x="9150" y="411054"/>
                  </a:lnTo>
                  <a:lnTo>
                    <a:pt x="2323" y="458615"/>
                  </a:lnTo>
                  <a:lnTo>
                    <a:pt x="0" y="507492"/>
                  </a:lnTo>
                  <a:lnTo>
                    <a:pt x="2323" y="556368"/>
                  </a:lnTo>
                  <a:lnTo>
                    <a:pt x="9150" y="603929"/>
                  </a:lnTo>
                  <a:lnTo>
                    <a:pt x="20269" y="649963"/>
                  </a:lnTo>
                  <a:lnTo>
                    <a:pt x="35467" y="694257"/>
                  </a:lnTo>
                  <a:lnTo>
                    <a:pt x="54532" y="736599"/>
                  </a:lnTo>
                  <a:lnTo>
                    <a:pt x="77251" y="776775"/>
                  </a:lnTo>
                  <a:lnTo>
                    <a:pt x="103410" y="814573"/>
                  </a:lnTo>
                  <a:lnTo>
                    <a:pt x="132799" y="849780"/>
                  </a:lnTo>
                  <a:lnTo>
                    <a:pt x="165203" y="882184"/>
                  </a:lnTo>
                  <a:lnTo>
                    <a:pt x="200410" y="911573"/>
                  </a:lnTo>
                  <a:lnTo>
                    <a:pt x="238208" y="937732"/>
                  </a:lnTo>
                  <a:lnTo>
                    <a:pt x="278384" y="960451"/>
                  </a:lnTo>
                  <a:lnTo>
                    <a:pt x="320726" y="979516"/>
                  </a:lnTo>
                  <a:lnTo>
                    <a:pt x="365020" y="994714"/>
                  </a:lnTo>
                  <a:lnTo>
                    <a:pt x="411054" y="1005833"/>
                  </a:lnTo>
                  <a:lnTo>
                    <a:pt x="458615" y="1012660"/>
                  </a:lnTo>
                  <a:lnTo>
                    <a:pt x="507492" y="1014984"/>
                  </a:lnTo>
                  <a:lnTo>
                    <a:pt x="556368" y="1012660"/>
                  </a:lnTo>
                  <a:lnTo>
                    <a:pt x="603929" y="1005833"/>
                  </a:lnTo>
                  <a:lnTo>
                    <a:pt x="649963" y="994714"/>
                  </a:lnTo>
                  <a:lnTo>
                    <a:pt x="694257" y="979516"/>
                  </a:lnTo>
                  <a:lnTo>
                    <a:pt x="736599" y="960451"/>
                  </a:lnTo>
                  <a:lnTo>
                    <a:pt x="776775" y="937732"/>
                  </a:lnTo>
                  <a:lnTo>
                    <a:pt x="814573" y="911573"/>
                  </a:lnTo>
                  <a:lnTo>
                    <a:pt x="849780" y="882184"/>
                  </a:lnTo>
                  <a:lnTo>
                    <a:pt x="882184" y="849780"/>
                  </a:lnTo>
                  <a:lnTo>
                    <a:pt x="911573" y="814573"/>
                  </a:lnTo>
                  <a:lnTo>
                    <a:pt x="937732" y="776775"/>
                  </a:lnTo>
                  <a:lnTo>
                    <a:pt x="960451" y="736599"/>
                  </a:lnTo>
                  <a:lnTo>
                    <a:pt x="979516" y="694257"/>
                  </a:lnTo>
                  <a:lnTo>
                    <a:pt x="994714" y="649963"/>
                  </a:lnTo>
                  <a:lnTo>
                    <a:pt x="1005833" y="603929"/>
                  </a:lnTo>
                  <a:lnTo>
                    <a:pt x="1012660" y="556368"/>
                  </a:lnTo>
                  <a:lnTo>
                    <a:pt x="1014983" y="507492"/>
                  </a:lnTo>
                  <a:lnTo>
                    <a:pt x="1012660" y="458615"/>
                  </a:lnTo>
                  <a:lnTo>
                    <a:pt x="1005833" y="411054"/>
                  </a:lnTo>
                  <a:lnTo>
                    <a:pt x="994714" y="365020"/>
                  </a:lnTo>
                  <a:lnTo>
                    <a:pt x="979516" y="320726"/>
                  </a:lnTo>
                  <a:lnTo>
                    <a:pt x="960451" y="278384"/>
                  </a:lnTo>
                  <a:lnTo>
                    <a:pt x="937732" y="238208"/>
                  </a:lnTo>
                  <a:lnTo>
                    <a:pt x="911573" y="200410"/>
                  </a:lnTo>
                  <a:lnTo>
                    <a:pt x="882184" y="165203"/>
                  </a:lnTo>
                  <a:lnTo>
                    <a:pt x="849780" y="132799"/>
                  </a:lnTo>
                  <a:lnTo>
                    <a:pt x="814573" y="103410"/>
                  </a:lnTo>
                  <a:lnTo>
                    <a:pt x="776775" y="77251"/>
                  </a:lnTo>
                  <a:lnTo>
                    <a:pt x="736599" y="54532"/>
                  </a:lnTo>
                  <a:lnTo>
                    <a:pt x="694257" y="35467"/>
                  </a:lnTo>
                  <a:lnTo>
                    <a:pt x="649963" y="20269"/>
                  </a:lnTo>
                  <a:lnTo>
                    <a:pt x="603929" y="9150"/>
                  </a:lnTo>
                  <a:lnTo>
                    <a:pt x="556368" y="2323"/>
                  </a:lnTo>
                  <a:lnTo>
                    <a:pt x="507492" y="0"/>
                  </a:lnTo>
                  <a:close/>
                </a:path>
              </a:pathLst>
            </a:custGeom>
            <a:solidFill>
              <a:srgbClr val="FFFFFF"/>
            </a:solidFill>
          </p:spPr>
          <p:txBody>
            <a:bodyPr wrap="square" lIns="0" tIns="0" rIns="0" bIns="0" rtlCol="0"/>
            <a:lstStyle/>
            <a:p>
              <a:endParaRPr/>
            </a:p>
          </p:txBody>
        </p:sp>
        <p:sp>
          <p:nvSpPr>
            <p:cNvPr id="10" name="object 8">
              <a:extLst>
                <a:ext uri="{FF2B5EF4-FFF2-40B4-BE49-F238E27FC236}">
                  <a16:creationId xmlns:a16="http://schemas.microsoft.com/office/drawing/2014/main" id="{74AC8DF0-AECD-4DCE-93A8-3DF7B43CB98A}"/>
                </a:ext>
              </a:extLst>
            </p:cNvPr>
            <p:cNvSpPr/>
            <p:nvPr/>
          </p:nvSpPr>
          <p:spPr>
            <a:xfrm>
              <a:off x="3054095" y="1728215"/>
              <a:ext cx="1015365" cy="1015365"/>
            </a:xfrm>
            <a:custGeom>
              <a:avLst/>
              <a:gdLst/>
              <a:ahLst/>
              <a:cxnLst/>
              <a:rect l="l" t="t" r="r" b="b"/>
              <a:pathLst>
                <a:path w="1015364" h="1015364">
                  <a:moveTo>
                    <a:pt x="0" y="507492"/>
                  </a:moveTo>
                  <a:lnTo>
                    <a:pt x="2323" y="458615"/>
                  </a:lnTo>
                  <a:lnTo>
                    <a:pt x="9150" y="411054"/>
                  </a:lnTo>
                  <a:lnTo>
                    <a:pt x="20269" y="365020"/>
                  </a:lnTo>
                  <a:lnTo>
                    <a:pt x="35467" y="320726"/>
                  </a:lnTo>
                  <a:lnTo>
                    <a:pt x="54532" y="278384"/>
                  </a:lnTo>
                  <a:lnTo>
                    <a:pt x="77251" y="238208"/>
                  </a:lnTo>
                  <a:lnTo>
                    <a:pt x="103410" y="200410"/>
                  </a:lnTo>
                  <a:lnTo>
                    <a:pt x="132799" y="165203"/>
                  </a:lnTo>
                  <a:lnTo>
                    <a:pt x="165203" y="132799"/>
                  </a:lnTo>
                  <a:lnTo>
                    <a:pt x="200410" y="103410"/>
                  </a:lnTo>
                  <a:lnTo>
                    <a:pt x="238208" y="77251"/>
                  </a:lnTo>
                  <a:lnTo>
                    <a:pt x="278384" y="54532"/>
                  </a:lnTo>
                  <a:lnTo>
                    <a:pt x="320726" y="35467"/>
                  </a:lnTo>
                  <a:lnTo>
                    <a:pt x="365020" y="20269"/>
                  </a:lnTo>
                  <a:lnTo>
                    <a:pt x="411054" y="9150"/>
                  </a:lnTo>
                  <a:lnTo>
                    <a:pt x="458615" y="2323"/>
                  </a:lnTo>
                  <a:lnTo>
                    <a:pt x="507492" y="0"/>
                  </a:lnTo>
                  <a:lnTo>
                    <a:pt x="556368" y="2323"/>
                  </a:lnTo>
                  <a:lnTo>
                    <a:pt x="603929" y="9150"/>
                  </a:lnTo>
                  <a:lnTo>
                    <a:pt x="649963" y="20269"/>
                  </a:lnTo>
                  <a:lnTo>
                    <a:pt x="694257" y="35467"/>
                  </a:lnTo>
                  <a:lnTo>
                    <a:pt x="736599" y="54532"/>
                  </a:lnTo>
                  <a:lnTo>
                    <a:pt x="776775" y="77251"/>
                  </a:lnTo>
                  <a:lnTo>
                    <a:pt x="814573" y="103410"/>
                  </a:lnTo>
                  <a:lnTo>
                    <a:pt x="849780" y="132799"/>
                  </a:lnTo>
                  <a:lnTo>
                    <a:pt x="882184" y="165203"/>
                  </a:lnTo>
                  <a:lnTo>
                    <a:pt x="911573" y="200410"/>
                  </a:lnTo>
                  <a:lnTo>
                    <a:pt x="937732" y="238208"/>
                  </a:lnTo>
                  <a:lnTo>
                    <a:pt x="960451" y="278384"/>
                  </a:lnTo>
                  <a:lnTo>
                    <a:pt x="979516" y="320726"/>
                  </a:lnTo>
                  <a:lnTo>
                    <a:pt x="994714" y="365020"/>
                  </a:lnTo>
                  <a:lnTo>
                    <a:pt x="1005833" y="411054"/>
                  </a:lnTo>
                  <a:lnTo>
                    <a:pt x="1012660" y="458615"/>
                  </a:lnTo>
                  <a:lnTo>
                    <a:pt x="1014983" y="507492"/>
                  </a:lnTo>
                  <a:lnTo>
                    <a:pt x="1012660" y="556368"/>
                  </a:lnTo>
                  <a:lnTo>
                    <a:pt x="1005833" y="603929"/>
                  </a:lnTo>
                  <a:lnTo>
                    <a:pt x="994714" y="649963"/>
                  </a:lnTo>
                  <a:lnTo>
                    <a:pt x="979516" y="694257"/>
                  </a:lnTo>
                  <a:lnTo>
                    <a:pt x="960451" y="736599"/>
                  </a:lnTo>
                  <a:lnTo>
                    <a:pt x="937732" y="776775"/>
                  </a:lnTo>
                  <a:lnTo>
                    <a:pt x="911573" y="814573"/>
                  </a:lnTo>
                  <a:lnTo>
                    <a:pt x="882184" y="849780"/>
                  </a:lnTo>
                  <a:lnTo>
                    <a:pt x="849780" y="882184"/>
                  </a:lnTo>
                  <a:lnTo>
                    <a:pt x="814573" y="911573"/>
                  </a:lnTo>
                  <a:lnTo>
                    <a:pt x="776775" y="937732"/>
                  </a:lnTo>
                  <a:lnTo>
                    <a:pt x="736599" y="960451"/>
                  </a:lnTo>
                  <a:lnTo>
                    <a:pt x="694257" y="979516"/>
                  </a:lnTo>
                  <a:lnTo>
                    <a:pt x="649963" y="994714"/>
                  </a:lnTo>
                  <a:lnTo>
                    <a:pt x="603929" y="1005833"/>
                  </a:lnTo>
                  <a:lnTo>
                    <a:pt x="556368" y="1012660"/>
                  </a:lnTo>
                  <a:lnTo>
                    <a:pt x="507492" y="1014984"/>
                  </a:lnTo>
                  <a:lnTo>
                    <a:pt x="458615" y="1012660"/>
                  </a:lnTo>
                  <a:lnTo>
                    <a:pt x="411054" y="1005833"/>
                  </a:lnTo>
                  <a:lnTo>
                    <a:pt x="365020" y="994714"/>
                  </a:lnTo>
                  <a:lnTo>
                    <a:pt x="320726" y="979516"/>
                  </a:lnTo>
                  <a:lnTo>
                    <a:pt x="278384" y="960451"/>
                  </a:lnTo>
                  <a:lnTo>
                    <a:pt x="238208" y="937732"/>
                  </a:lnTo>
                  <a:lnTo>
                    <a:pt x="200410" y="911573"/>
                  </a:lnTo>
                  <a:lnTo>
                    <a:pt x="165203" y="882184"/>
                  </a:lnTo>
                  <a:lnTo>
                    <a:pt x="132799" y="849780"/>
                  </a:lnTo>
                  <a:lnTo>
                    <a:pt x="103410" y="814573"/>
                  </a:lnTo>
                  <a:lnTo>
                    <a:pt x="77251" y="776775"/>
                  </a:lnTo>
                  <a:lnTo>
                    <a:pt x="54532" y="736599"/>
                  </a:lnTo>
                  <a:lnTo>
                    <a:pt x="35467" y="694257"/>
                  </a:lnTo>
                  <a:lnTo>
                    <a:pt x="20269" y="649963"/>
                  </a:lnTo>
                  <a:lnTo>
                    <a:pt x="9150" y="603929"/>
                  </a:lnTo>
                  <a:lnTo>
                    <a:pt x="2323" y="556368"/>
                  </a:lnTo>
                  <a:lnTo>
                    <a:pt x="0" y="507492"/>
                  </a:lnTo>
                  <a:close/>
                </a:path>
              </a:pathLst>
            </a:custGeom>
            <a:ln w="6095">
              <a:solidFill>
                <a:srgbClr val="5B9BD4"/>
              </a:solidFill>
            </a:ln>
          </p:spPr>
          <p:txBody>
            <a:bodyPr wrap="square" lIns="0" tIns="0" rIns="0" bIns="0" rtlCol="0"/>
            <a:lstStyle/>
            <a:p>
              <a:endParaRPr/>
            </a:p>
          </p:txBody>
        </p:sp>
        <p:pic>
          <p:nvPicPr>
            <p:cNvPr id="11" name="object 9">
              <a:extLst>
                <a:ext uri="{FF2B5EF4-FFF2-40B4-BE49-F238E27FC236}">
                  <a16:creationId xmlns:a16="http://schemas.microsoft.com/office/drawing/2014/main" id="{806A533A-4942-486E-9E3C-14218CE5BA4D}"/>
                </a:ext>
              </a:extLst>
            </p:cNvPr>
            <p:cNvPicPr/>
            <p:nvPr/>
          </p:nvPicPr>
          <p:blipFill>
            <a:blip r:embed="rId3" cstate="print"/>
            <a:stretch>
              <a:fillRect/>
            </a:stretch>
          </p:blipFill>
          <p:spPr>
            <a:xfrm>
              <a:off x="3557015" y="4133088"/>
              <a:ext cx="5711951" cy="813816"/>
            </a:xfrm>
            <a:prstGeom prst="rect">
              <a:avLst/>
            </a:prstGeom>
          </p:spPr>
        </p:pic>
        <p:sp>
          <p:nvSpPr>
            <p:cNvPr id="12" name="object 10">
              <a:extLst>
                <a:ext uri="{FF2B5EF4-FFF2-40B4-BE49-F238E27FC236}">
                  <a16:creationId xmlns:a16="http://schemas.microsoft.com/office/drawing/2014/main" id="{F628C362-CBFF-4EE7-BD2E-908377E11D43}"/>
                </a:ext>
              </a:extLst>
            </p:cNvPr>
            <p:cNvSpPr/>
            <p:nvPr/>
          </p:nvSpPr>
          <p:spPr>
            <a:xfrm>
              <a:off x="3047999" y="4032504"/>
              <a:ext cx="1015365" cy="1015365"/>
            </a:xfrm>
            <a:custGeom>
              <a:avLst/>
              <a:gdLst/>
              <a:ahLst/>
              <a:cxnLst/>
              <a:rect l="l" t="t" r="r" b="b"/>
              <a:pathLst>
                <a:path w="1015364" h="1015364">
                  <a:moveTo>
                    <a:pt x="507491" y="0"/>
                  </a:moveTo>
                  <a:lnTo>
                    <a:pt x="458615" y="2323"/>
                  </a:lnTo>
                  <a:lnTo>
                    <a:pt x="411054" y="9150"/>
                  </a:lnTo>
                  <a:lnTo>
                    <a:pt x="365020" y="20269"/>
                  </a:lnTo>
                  <a:lnTo>
                    <a:pt x="320726" y="35467"/>
                  </a:lnTo>
                  <a:lnTo>
                    <a:pt x="278384" y="54532"/>
                  </a:lnTo>
                  <a:lnTo>
                    <a:pt x="238208" y="77251"/>
                  </a:lnTo>
                  <a:lnTo>
                    <a:pt x="200410" y="103410"/>
                  </a:lnTo>
                  <a:lnTo>
                    <a:pt x="165203" y="132799"/>
                  </a:lnTo>
                  <a:lnTo>
                    <a:pt x="132799" y="165203"/>
                  </a:lnTo>
                  <a:lnTo>
                    <a:pt x="103410" y="200410"/>
                  </a:lnTo>
                  <a:lnTo>
                    <a:pt x="77251" y="238208"/>
                  </a:lnTo>
                  <a:lnTo>
                    <a:pt x="54532" y="278384"/>
                  </a:lnTo>
                  <a:lnTo>
                    <a:pt x="35467" y="320726"/>
                  </a:lnTo>
                  <a:lnTo>
                    <a:pt x="20269" y="365020"/>
                  </a:lnTo>
                  <a:lnTo>
                    <a:pt x="9150" y="411054"/>
                  </a:lnTo>
                  <a:lnTo>
                    <a:pt x="2323" y="458615"/>
                  </a:lnTo>
                  <a:lnTo>
                    <a:pt x="0" y="507492"/>
                  </a:lnTo>
                  <a:lnTo>
                    <a:pt x="2323" y="556368"/>
                  </a:lnTo>
                  <a:lnTo>
                    <a:pt x="9150" y="603929"/>
                  </a:lnTo>
                  <a:lnTo>
                    <a:pt x="20269" y="649963"/>
                  </a:lnTo>
                  <a:lnTo>
                    <a:pt x="35467" y="694257"/>
                  </a:lnTo>
                  <a:lnTo>
                    <a:pt x="54532" y="736599"/>
                  </a:lnTo>
                  <a:lnTo>
                    <a:pt x="77251" y="776775"/>
                  </a:lnTo>
                  <a:lnTo>
                    <a:pt x="103410" y="814573"/>
                  </a:lnTo>
                  <a:lnTo>
                    <a:pt x="132799" y="849780"/>
                  </a:lnTo>
                  <a:lnTo>
                    <a:pt x="165203" y="882184"/>
                  </a:lnTo>
                  <a:lnTo>
                    <a:pt x="200410" y="911573"/>
                  </a:lnTo>
                  <a:lnTo>
                    <a:pt x="238208" y="937732"/>
                  </a:lnTo>
                  <a:lnTo>
                    <a:pt x="278384" y="960451"/>
                  </a:lnTo>
                  <a:lnTo>
                    <a:pt x="320726" y="979516"/>
                  </a:lnTo>
                  <a:lnTo>
                    <a:pt x="365020" y="994714"/>
                  </a:lnTo>
                  <a:lnTo>
                    <a:pt x="411054" y="1005833"/>
                  </a:lnTo>
                  <a:lnTo>
                    <a:pt x="458615" y="1012660"/>
                  </a:lnTo>
                  <a:lnTo>
                    <a:pt x="507491" y="1014984"/>
                  </a:lnTo>
                  <a:lnTo>
                    <a:pt x="556368" y="1012660"/>
                  </a:lnTo>
                  <a:lnTo>
                    <a:pt x="603929" y="1005833"/>
                  </a:lnTo>
                  <a:lnTo>
                    <a:pt x="649963" y="994714"/>
                  </a:lnTo>
                  <a:lnTo>
                    <a:pt x="694257" y="979516"/>
                  </a:lnTo>
                  <a:lnTo>
                    <a:pt x="736599" y="960451"/>
                  </a:lnTo>
                  <a:lnTo>
                    <a:pt x="776775" y="937732"/>
                  </a:lnTo>
                  <a:lnTo>
                    <a:pt x="814573" y="911573"/>
                  </a:lnTo>
                  <a:lnTo>
                    <a:pt x="849780" y="882184"/>
                  </a:lnTo>
                  <a:lnTo>
                    <a:pt x="882184" y="849780"/>
                  </a:lnTo>
                  <a:lnTo>
                    <a:pt x="911573" y="814573"/>
                  </a:lnTo>
                  <a:lnTo>
                    <a:pt x="937732" y="776775"/>
                  </a:lnTo>
                  <a:lnTo>
                    <a:pt x="960451" y="736599"/>
                  </a:lnTo>
                  <a:lnTo>
                    <a:pt x="979516" y="694257"/>
                  </a:lnTo>
                  <a:lnTo>
                    <a:pt x="994714" y="649963"/>
                  </a:lnTo>
                  <a:lnTo>
                    <a:pt x="1005833" y="603929"/>
                  </a:lnTo>
                  <a:lnTo>
                    <a:pt x="1012660" y="556368"/>
                  </a:lnTo>
                  <a:lnTo>
                    <a:pt x="1014984" y="507492"/>
                  </a:lnTo>
                  <a:lnTo>
                    <a:pt x="1012660" y="458615"/>
                  </a:lnTo>
                  <a:lnTo>
                    <a:pt x="1005833" y="411054"/>
                  </a:lnTo>
                  <a:lnTo>
                    <a:pt x="994714" y="365020"/>
                  </a:lnTo>
                  <a:lnTo>
                    <a:pt x="979516" y="320726"/>
                  </a:lnTo>
                  <a:lnTo>
                    <a:pt x="960451" y="278384"/>
                  </a:lnTo>
                  <a:lnTo>
                    <a:pt x="937732" y="238208"/>
                  </a:lnTo>
                  <a:lnTo>
                    <a:pt x="911573" y="200410"/>
                  </a:lnTo>
                  <a:lnTo>
                    <a:pt x="882184" y="165203"/>
                  </a:lnTo>
                  <a:lnTo>
                    <a:pt x="849780" y="132799"/>
                  </a:lnTo>
                  <a:lnTo>
                    <a:pt x="814573" y="103410"/>
                  </a:lnTo>
                  <a:lnTo>
                    <a:pt x="776775" y="77251"/>
                  </a:lnTo>
                  <a:lnTo>
                    <a:pt x="736599" y="54532"/>
                  </a:lnTo>
                  <a:lnTo>
                    <a:pt x="694257" y="35467"/>
                  </a:lnTo>
                  <a:lnTo>
                    <a:pt x="649963" y="20269"/>
                  </a:lnTo>
                  <a:lnTo>
                    <a:pt x="603929" y="9150"/>
                  </a:lnTo>
                  <a:lnTo>
                    <a:pt x="556368" y="2323"/>
                  </a:lnTo>
                  <a:lnTo>
                    <a:pt x="507491" y="0"/>
                  </a:lnTo>
                  <a:close/>
                </a:path>
              </a:pathLst>
            </a:custGeom>
            <a:solidFill>
              <a:srgbClr val="FFFFFF"/>
            </a:solidFill>
          </p:spPr>
          <p:txBody>
            <a:bodyPr wrap="square" lIns="0" tIns="0" rIns="0" bIns="0" rtlCol="0"/>
            <a:lstStyle/>
            <a:p>
              <a:endParaRPr/>
            </a:p>
          </p:txBody>
        </p:sp>
        <p:sp>
          <p:nvSpPr>
            <p:cNvPr id="13" name="object 11">
              <a:extLst>
                <a:ext uri="{FF2B5EF4-FFF2-40B4-BE49-F238E27FC236}">
                  <a16:creationId xmlns:a16="http://schemas.microsoft.com/office/drawing/2014/main" id="{BF51A48C-43B5-47DB-AF75-2414C6DFC5AA}"/>
                </a:ext>
              </a:extLst>
            </p:cNvPr>
            <p:cNvSpPr/>
            <p:nvPr/>
          </p:nvSpPr>
          <p:spPr>
            <a:xfrm>
              <a:off x="3047999" y="4032504"/>
              <a:ext cx="1015365" cy="1015365"/>
            </a:xfrm>
            <a:custGeom>
              <a:avLst/>
              <a:gdLst/>
              <a:ahLst/>
              <a:cxnLst/>
              <a:rect l="l" t="t" r="r" b="b"/>
              <a:pathLst>
                <a:path w="1015364" h="1015364">
                  <a:moveTo>
                    <a:pt x="0" y="507492"/>
                  </a:moveTo>
                  <a:lnTo>
                    <a:pt x="2323" y="458615"/>
                  </a:lnTo>
                  <a:lnTo>
                    <a:pt x="9150" y="411054"/>
                  </a:lnTo>
                  <a:lnTo>
                    <a:pt x="20269" y="365020"/>
                  </a:lnTo>
                  <a:lnTo>
                    <a:pt x="35467" y="320726"/>
                  </a:lnTo>
                  <a:lnTo>
                    <a:pt x="54532" y="278384"/>
                  </a:lnTo>
                  <a:lnTo>
                    <a:pt x="77251" y="238208"/>
                  </a:lnTo>
                  <a:lnTo>
                    <a:pt x="103410" y="200410"/>
                  </a:lnTo>
                  <a:lnTo>
                    <a:pt x="132799" y="165203"/>
                  </a:lnTo>
                  <a:lnTo>
                    <a:pt x="165203" y="132799"/>
                  </a:lnTo>
                  <a:lnTo>
                    <a:pt x="200410" y="103410"/>
                  </a:lnTo>
                  <a:lnTo>
                    <a:pt x="238208" y="77251"/>
                  </a:lnTo>
                  <a:lnTo>
                    <a:pt x="278384" y="54532"/>
                  </a:lnTo>
                  <a:lnTo>
                    <a:pt x="320726" y="35467"/>
                  </a:lnTo>
                  <a:lnTo>
                    <a:pt x="365020" y="20269"/>
                  </a:lnTo>
                  <a:lnTo>
                    <a:pt x="411054" y="9150"/>
                  </a:lnTo>
                  <a:lnTo>
                    <a:pt x="458615" y="2323"/>
                  </a:lnTo>
                  <a:lnTo>
                    <a:pt x="507491" y="0"/>
                  </a:lnTo>
                  <a:lnTo>
                    <a:pt x="556368" y="2323"/>
                  </a:lnTo>
                  <a:lnTo>
                    <a:pt x="603929" y="9150"/>
                  </a:lnTo>
                  <a:lnTo>
                    <a:pt x="649963" y="20269"/>
                  </a:lnTo>
                  <a:lnTo>
                    <a:pt x="694257" y="35467"/>
                  </a:lnTo>
                  <a:lnTo>
                    <a:pt x="736599" y="54532"/>
                  </a:lnTo>
                  <a:lnTo>
                    <a:pt x="776775" y="77251"/>
                  </a:lnTo>
                  <a:lnTo>
                    <a:pt x="814573" y="103410"/>
                  </a:lnTo>
                  <a:lnTo>
                    <a:pt x="849780" y="132799"/>
                  </a:lnTo>
                  <a:lnTo>
                    <a:pt x="882184" y="165203"/>
                  </a:lnTo>
                  <a:lnTo>
                    <a:pt x="911573" y="200410"/>
                  </a:lnTo>
                  <a:lnTo>
                    <a:pt x="937732" y="238208"/>
                  </a:lnTo>
                  <a:lnTo>
                    <a:pt x="960451" y="278384"/>
                  </a:lnTo>
                  <a:lnTo>
                    <a:pt x="979516" y="320726"/>
                  </a:lnTo>
                  <a:lnTo>
                    <a:pt x="994714" y="365020"/>
                  </a:lnTo>
                  <a:lnTo>
                    <a:pt x="1005833" y="411054"/>
                  </a:lnTo>
                  <a:lnTo>
                    <a:pt x="1012660" y="458615"/>
                  </a:lnTo>
                  <a:lnTo>
                    <a:pt x="1014984" y="507492"/>
                  </a:lnTo>
                  <a:lnTo>
                    <a:pt x="1012660" y="556368"/>
                  </a:lnTo>
                  <a:lnTo>
                    <a:pt x="1005833" y="603929"/>
                  </a:lnTo>
                  <a:lnTo>
                    <a:pt x="994714" y="649963"/>
                  </a:lnTo>
                  <a:lnTo>
                    <a:pt x="979516" y="694257"/>
                  </a:lnTo>
                  <a:lnTo>
                    <a:pt x="960451" y="736599"/>
                  </a:lnTo>
                  <a:lnTo>
                    <a:pt x="937732" y="776775"/>
                  </a:lnTo>
                  <a:lnTo>
                    <a:pt x="911573" y="814573"/>
                  </a:lnTo>
                  <a:lnTo>
                    <a:pt x="882184" y="849780"/>
                  </a:lnTo>
                  <a:lnTo>
                    <a:pt x="849780" y="882184"/>
                  </a:lnTo>
                  <a:lnTo>
                    <a:pt x="814573" y="911573"/>
                  </a:lnTo>
                  <a:lnTo>
                    <a:pt x="776775" y="937732"/>
                  </a:lnTo>
                  <a:lnTo>
                    <a:pt x="736599" y="960451"/>
                  </a:lnTo>
                  <a:lnTo>
                    <a:pt x="694257" y="979516"/>
                  </a:lnTo>
                  <a:lnTo>
                    <a:pt x="649963" y="994714"/>
                  </a:lnTo>
                  <a:lnTo>
                    <a:pt x="603929" y="1005833"/>
                  </a:lnTo>
                  <a:lnTo>
                    <a:pt x="556368" y="1012660"/>
                  </a:lnTo>
                  <a:lnTo>
                    <a:pt x="507491" y="1014984"/>
                  </a:lnTo>
                  <a:lnTo>
                    <a:pt x="458615" y="1012660"/>
                  </a:lnTo>
                  <a:lnTo>
                    <a:pt x="411054" y="1005833"/>
                  </a:lnTo>
                  <a:lnTo>
                    <a:pt x="365020" y="994714"/>
                  </a:lnTo>
                  <a:lnTo>
                    <a:pt x="320726" y="979516"/>
                  </a:lnTo>
                  <a:lnTo>
                    <a:pt x="278384" y="960451"/>
                  </a:lnTo>
                  <a:lnTo>
                    <a:pt x="238208" y="937732"/>
                  </a:lnTo>
                  <a:lnTo>
                    <a:pt x="200410" y="911573"/>
                  </a:lnTo>
                  <a:lnTo>
                    <a:pt x="165203" y="882184"/>
                  </a:lnTo>
                  <a:lnTo>
                    <a:pt x="132799" y="849780"/>
                  </a:lnTo>
                  <a:lnTo>
                    <a:pt x="103410" y="814573"/>
                  </a:lnTo>
                  <a:lnTo>
                    <a:pt x="77251" y="776775"/>
                  </a:lnTo>
                  <a:lnTo>
                    <a:pt x="54532" y="736599"/>
                  </a:lnTo>
                  <a:lnTo>
                    <a:pt x="35467" y="694257"/>
                  </a:lnTo>
                  <a:lnTo>
                    <a:pt x="20269" y="649963"/>
                  </a:lnTo>
                  <a:lnTo>
                    <a:pt x="9150" y="603929"/>
                  </a:lnTo>
                  <a:lnTo>
                    <a:pt x="2323" y="556368"/>
                  </a:lnTo>
                  <a:lnTo>
                    <a:pt x="0" y="507492"/>
                  </a:lnTo>
                  <a:close/>
                </a:path>
              </a:pathLst>
            </a:custGeom>
            <a:ln w="6095">
              <a:solidFill>
                <a:srgbClr val="5B9BD4"/>
              </a:solidFill>
            </a:ln>
          </p:spPr>
          <p:txBody>
            <a:bodyPr wrap="square" lIns="0" tIns="0" rIns="0" bIns="0" rtlCol="0"/>
            <a:lstStyle/>
            <a:p>
              <a:endParaRPr/>
            </a:p>
          </p:txBody>
        </p:sp>
        <p:pic>
          <p:nvPicPr>
            <p:cNvPr id="14" name="object 12">
              <a:extLst>
                <a:ext uri="{FF2B5EF4-FFF2-40B4-BE49-F238E27FC236}">
                  <a16:creationId xmlns:a16="http://schemas.microsoft.com/office/drawing/2014/main" id="{31AD1729-671E-404C-9EA2-CCC12D0CF1D8}"/>
                </a:ext>
              </a:extLst>
            </p:cNvPr>
            <p:cNvPicPr/>
            <p:nvPr/>
          </p:nvPicPr>
          <p:blipFill>
            <a:blip r:embed="rId4" cstate="print"/>
            <a:stretch>
              <a:fillRect/>
            </a:stretch>
          </p:blipFill>
          <p:spPr>
            <a:xfrm>
              <a:off x="3761231" y="2980943"/>
              <a:ext cx="5507736" cy="813815"/>
            </a:xfrm>
            <a:prstGeom prst="rect">
              <a:avLst/>
            </a:prstGeom>
          </p:spPr>
        </p:pic>
      </p:grpSp>
      <p:sp>
        <p:nvSpPr>
          <p:cNvPr id="15" name="object 13">
            <a:extLst>
              <a:ext uri="{FF2B5EF4-FFF2-40B4-BE49-F238E27FC236}">
                <a16:creationId xmlns:a16="http://schemas.microsoft.com/office/drawing/2014/main" id="{5B533E5D-EFDE-426B-B44D-4C06B95F0DFD}"/>
              </a:ext>
            </a:extLst>
          </p:cNvPr>
          <p:cNvSpPr txBox="1"/>
          <p:nvPr/>
        </p:nvSpPr>
        <p:spPr>
          <a:xfrm>
            <a:off x="4189603" y="2028571"/>
            <a:ext cx="2904490" cy="1326389"/>
          </a:xfrm>
          <a:prstGeom prst="rect">
            <a:avLst/>
          </a:prstGeom>
        </p:spPr>
        <p:txBody>
          <a:bodyPr vert="horz" wrap="square" lIns="0" tIns="12700" rIns="0" bIns="0" rtlCol="0">
            <a:spAutoFit/>
          </a:bodyPr>
          <a:lstStyle/>
          <a:p>
            <a:pPr marL="17145">
              <a:lnSpc>
                <a:spcPct val="100000"/>
              </a:lnSpc>
              <a:spcBef>
                <a:spcPts val="100"/>
              </a:spcBef>
            </a:pPr>
            <a:r>
              <a:rPr sz="2400" b="1" dirty="0">
                <a:solidFill>
                  <a:srgbClr val="FFFFFF"/>
                </a:solidFill>
                <a:latin typeface="微软雅黑 Semibold"/>
                <a:cs typeface="微软雅黑 Semibold"/>
              </a:rPr>
              <a:t>密码反馈</a:t>
            </a:r>
            <a:r>
              <a:rPr sz="2400" b="1" spc="-25" dirty="0">
                <a:solidFill>
                  <a:srgbClr val="FFFFFF"/>
                </a:solidFill>
                <a:latin typeface="Times New Roman"/>
                <a:cs typeface="Times New Roman"/>
              </a:rPr>
              <a:t>(CFB)</a:t>
            </a:r>
            <a:r>
              <a:rPr sz="2400" b="1" spc="-25" dirty="0">
                <a:solidFill>
                  <a:srgbClr val="FFFFFF"/>
                </a:solidFill>
                <a:latin typeface="微软雅黑 Semibold"/>
                <a:cs typeface="微软雅黑 Semibold"/>
              </a:rPr>
              <a:t>模式</a:t>
            </a:r>
            <a:endParaRPr sz="2400" dirty="0">
              <a:latin typeface="微软雅黑 Semibold"/>
              <a:cs typeface="微软雅黑 Semibold"/>
            </a:endParaRPr>
          </a:p>
          <a:p>
            <a:pPr marL="12700" marR="5080" indent="204470">
              <a:lnSpc>
                <a:spcPct val="315200"/>
              </a:lnSpc>
            </a:pPr>
            <a:r>
              <a:rPr sz="2400" b="1" dirty="0">
                <a:solidFill>
                  <a:srgbClr val="FFFFFF"/>
                </a:solidFill>
                <a:latin typeface="微软雅黑 Semibold"/>
                <a:cs typeface="微软雅黑 Semibold"/>
              </a:rPr>
              <a:t>输出反馈</a:t>
            </a:r>
            <a:r>
              <a:rPr sz="2400" b="1" spc="-10" dirty="0">
                <a:solidFill>
                  <a:srgbClr val="FFFFFF"/>
                </a:solidFill>
                <a:latin typeface="Times New Roman"/>
                <a:cs typeface="Times New Roman"/>
              </a:rPr>
              <a:t>(OFB)</a:t>
            </a:r>
            <a:endParaRPr sz="2400" dirty="0">
              <a:latin typeface="微软雅黑 Semibold"/>
              <a:cs typeface="微软雅黑 Semibold"/>
            </a:endParaRPr>
          </a:p>
        </p:txBody>
      </p:sp>
      <p:grpSp>
        <p:nvGrpSpPr>
          <p:cNvPr id="16" name="object 15">
            <a:extLst>
              <a:ext uri="{FF2B5EF4-FFF2-40B4-BE49-F238E27FC236}">
                <a16:creationId xmlns:a16="http://schemas.microsoft.com/office/drawing/2014/main" id="{805711E1-3DE8-47B5-99CA-C6A08FCF064E}"/>
              </a:ext>
            </a:extLst>
          </p:cNvPr>
          <p:cNvGrpSpPr/>
          <p:nvPr/>
        </p:nvGrpSpPr>
        <p:grpSpPr>
          <a:xfrm>
            <a:off x="3249167" y="2877311"/>
            <a:ext cx="1024255" cy="1021080"/>
            <a:chOff x="3249167" y="2877311"/>
            <a:chExt cx="1024255" cy="1021080"/>
          </a:xfrm>
        </p:grpSpPr>
        <p:sp>
          <p:nvSpPr>
            <p:cNvPr id="17" name="object 16">
              <a:extLst>
                <a:ext uri="{FF2B5EF4-FFF2-40B4-BE49-F238E27FC236}">
                  <a16:creationId xmlns:a16="http://schemas.microsoft.com/office/drawing/2014/main" id="{19464618-2D79-48F5-9CF7-DF11EE49B428}"/>
                </a:ext>
              </a:extLst>
            </p:cNvPr>
            <p:cNvSpPr/>
            <p:nvPr/>
          </p:nvSpPr>
          <p:spPr>
            <a:xfrm>
              <a:off x="3252215" y="2880359"/>
              <a:ext cx="1018540" cy="1015365"/>
            </a:xfrm>
            <a:custGeom>
              <a:avLst/>
              <a:gdLst/>
              <a:ahLst/>
              <a:cxnLst/>
              <a:rect l="l" t="t" r="r" b="b"/>
              <a:pathLst>
                <a:path w="1018539" h="1015364">
                  <a:moveTo>
                    <a:pt x="509016" y="0"/>
                  </a:moveTo>
                  <a:lnTo>
                    <a:pt x="459985" y="2323"/>
                  </a:lnTo>
                  <a:lnTo>
                    <a:pt x="412275" y="9150"/>
                  </a:lnTo>
                  <a:lnTo>
                    <a:pt x="366099" y="20269"/>
                  </a:lnTo>
                  <a:lnTo>
                    <a:pt x="321669" y="35467"/>
                  </a:lnTo>
                  <a:lnTo>
                    <a:pt x="279200" y="54532"/>
                  </a:lnTo>
                  <a:lnTo>
                    <a:pt x="238903" y="77251"/>
                  </a:lnTo>
                  <a:lnTo>
                    <a:pt x="200992" y="103410"/>
                  </a:lnTo>
                  <a:lnTo>
                    <a:pt x="165680" y="132799"/>
                  </a:lnTo>
                  <a:lnTo>
                    <a:pt x="133181" y="165203"/>
                  </a:lnTo>
                  <a:lnTo>
                    <a:pt x="103707" y="200410"/>
                  </a:lnTo>
                  <a:lnTo>
                    <a:pt x="77471" y="238208"/>
                  </a:lnTo>
                  <a:lnTo>
                    <a:pt x="54687" y="278384"/>
                  </a:lnTo>
                  <a:lnTo>
                    <a:pt x="35568" y="320726"/>
                  </a:lnTo>
                  <a:lnTo>
                    <a:pt x="20326" y="365020"/>
                  </a:lnTo>
                  <a:lnTo>
                    <a:pt x="9176" y="411054"/>
                  </a:lnTo>
                  <a:lnTo>
                    <a:pt x="2329" y="458615"/>
                  </a:lnTo>
                  <a:lnTo>
                    <a:pt x="0" y="507491"/>
                  </a:lnTo>
                  <a:lnTo>
                    <a:pt x="2329" y="556368"/>
                  </a:lnTo>
                  <a:lnTo>
                    <a:pt x="9176" y="603929"/>
                  </a:lnTo>
                  <a:lnTo>
                    <a:pt x="20326" y="649963"/>
                  </a:lnTo>
                  <a:lnTo>
                    <a:pt x="35568" y="694257"/>
                  </a:lnTo>
                  <a:lnTo>
                    <a:pt x="54687" y="736599"/>
                  </a:lnTo>
                  <a:lnTo>
                    <a:pt x="77471" y="776775"/>
                  </a:lnTo>
                  <a:lnTo>
                    <a:pt x="103707" y="814573"/>
                  </a:lnTo>
                  <a:lnTo>
                    <a:pt x="133181" y="849780"/>
                  </a:lnTo>
                  <a:lnTo>
                    <a:pt x="165680" y="882184"/>
                  </a:lnTo>
                  <a:lnTo>
                    <a:pt x="200992" y="911573"/>
                  </a:lnTo>
                  <a:lnTo>
                    <a:pt x="238903" y="937732"/>
                  </a:lnTo>
                  <a:lnTo>
                    <a:pt x="279200" y="960451"/>
                  </a:lnTo>
                  <a:lnTo>
                    <a:pt x="321669" y="979516"/>
                  </a:lnTo>
                  <a:lnTo>
                    <a:pt x="366099" y="994714"/>
                  </a:lnTo>
                  <a:lnTo>
                    <a:pt x="412275" y="1005833"/>
                  </a:lnTo>
                  <a:lnTo>
                    <a:pt x="459985" y="1012660"/>
                  </a:lnTo>
                  <a:lnTo>
                    <a:pt x="509016" y="1014983"/>
                  </a:lnTo>
                  <a:lnTo>
                    <a:pt x="558046" y="1012660"/>
                  </a:lnTo>
                  <a:lnTo>
                    <a:pt x="605756" y="1005833"/>
                  </a:lnTo>
                  <a:lnTo>
                    <a:pt x="651932" y="994714"/>
                  </a:lnTo>
                  <a:lnTo>
                    <a:pt x="696362" y="979516"/>
                  </a:lnTo>
                  <a:lnTo>
                    <a:pt x="738831" y="960451"/>
                  </a:lnTo>
                  <a:lnTo>
                    <a:pt x="779128" y="937732"/>
                  </a:lnTo>
                  <a:lnTo>
                    <a:pt x="817039" y="911573"/>
                  </a:lnTo>
                  <a:lnTo>
                    <a:pt x="852351" y="882184"/>
                  </a:lnTo>
                  <a:lnTo>
                    <a:pt x="884850" y="849780"/>
                  </a:lnTo>
                  <a:lnTo>
                    <a:pt x="914324" y="814573"/>
                  </a:lnTo>
                  <a:lnTo>
                    <a:pt x="940560" y="776775"/>
                  </a:lnTo>
                  <a:lnTo>
                    <a:pt x="963344" y="736599"/>
                  </a:lnTo>
                  <a:lnTo>
                    <a:pt x="982463" y="694257"/>
                  </a:lnTo>
                  <a:lnTo>
                    <a:pt x="997705" y="649963"/>
                  </a:lnTo>
                  <a:lnTo>
                    <a:pt x="1008855" y="603929"/>
                  </a:lnTo>
                  <a:lnTo>
                    <a:pt x="1015702" y="556368"/>
                  </a:lnTo>
                  <a:lnTo>
                    <a:pt x="1018032" y="507491"/>
                  </a:lnTo>
                  <a:lnTo>
                    <a:pt x="1015702" y="458615"/>
                  </a:lnTo>
                  <a:lnTo>
                    <a:pt x="1008855" y="411054"/>
                  </a:lnTo>
                  <a:lnTo>
                    <a:pt x="997705" y="365020"/>
                  </a:lnTo>
                  <a:lnTo>
                    <a:pt x="982463" y="320726"/>
                  </a:lnTo>
                  <a:lnTo>
                    <a:pt x="963344" y="278384"/>
                  </a:lnTo>
                  <a:lnTo>
                    <a:pt x="940560" y="238208"/>
                  </a:lnTo>
                  <a:lnTo>
                    <a:pt x="914324" y="200410"/>
                  </a:lnTo>
                  <a:lnTo>
                    <a:pt x="884850" y="165203"/>
                  </a:lnTo>
                  <a:lnTo>
                    <a:pt x="852351" y="132799"/>
                  </a:lnTo>
                  <a:lnTo>
                    <a:pt x="817039" y="103410"/>
                  </a:lnTo>
                  <a:lnTo>
                    <a:pt x="779128" y="77251"/>
                  </a:lnTo>
                  <a:lnTo>
                    <a:pt x="738831" y="54532"/>
                  </a:lnTo>
                  <a:lnTo>
                    <a:pt x="696362" y="35467"/>
                  </a:lnTo>
                  <a:lnTo>
                    <a:pt x="651932" y="20269"/>
                  </a:lnTo>
                  <a:lnTo>
                    <a:pt x="605756" y="9150"/>
                  </a:lnTo>
                  <a:lnTo>
                    <a:pt x="558046" y="2323"/>
                  </a:lnTo>
                  <a:lnTo>
                    <a:pt x="509016" y="0"/>
                  </a:lnTo>
                  <a:close/>
                </a:path>
              </a:pathLst>
            </a:custGeom>
            <a:solidFill>
              <a:srgbClr val="FFFFFF"/>
            </a:solidFill>
          </p:spPr>
          <p:txBody>
            <a:bodyPr wrap="square" lIns="0" tIns="0" rIns="0" bIns="0" rtlCol="0"/>
            <a:lstStyle/>
            <a:p>
              <a:endParaRPr/>
            </a:p>
          </p:txBody>
        </p:sp>
        <p:sp>
          <p:nvSpPr>
            <p:cNvPr id="18" name="object 17">
              <a:extLst>
                <a:ext uri="{FF2B5EF4-FFF2-40B4-BE49-F238E27FC236}">
                  <a16:creationId xmlns:a16="http://schemas.microsoft.com/office/drawing/2014/main" id="{1195B917-2DD6-4D3B-8D17-025712E1AF6F}"/>
                </a:ext>
              </a:extLst>
            </p:cNvPr>
            <p:cNvSpPr/>
            <p:nvPr/>
          </p:nvSpPr>
          <p:spPr>
            <a:xfrm>
              <a:off x="3252215" y="2880359"/>
              <a:ext cx="1018540" cy="1015365"/>
            </a:xfrm>
            <a:custGeom>
              <a:avLst/>
              <a:gdLst/>
              <a:ahLst/>
              <a:cxnLst/>
              <a:rect l="l" t="t" r="r" b="b"/>
              <a:pathLst>
                <a:path w="1018539" h="1015364">
                  <a:moveTo>
                    <a:pt x="0" y="507491"/>
                  </a:moveTo>
                  <a:lnTo>
                    <a:pt x="2329" y="458615"/>
                  </a:lnTo>
                  <a:lnTo>
                    <a:pt x="9176" y="411054"/>
                  </a:lnTo>
                  <a:lnTo>
                    <a:pt x="20326" y="365020"/>
                  </a:lnTo>
                  <a:lnTo>
                    <a:pt x="35568" y="320726"/>
                  </a:lnTo>
                  <a:lnTo>
                    <a:pt x="54687" y="278384"/>
                  </a:lnTo>
                  <a:lnTo>
                    <a:pt x="77471" y="238208"/>
                  </a:lnTo>
                  <a:lnTo>
                    <a:pt x="103707" y="200410"/>
                  </a:lnTo>
                  <a:lnTo>
                    <a:pt x="133181" y="165203"/>
                  </a:lnTo>
                  <a:lnTo>
                    <a:pt x="165680" y="132799"/>
                  </a:lnTo>
                  <a:lnTo>
                    <a:pt x="200992" y="103410"/>
                  </a:lnTo>
                  <a:lnTo>
                    <a:pt x="238903" y="77251"/>
                  </a:lnTo>
                  <a:lnTo>
                    <a:pt x="279200" y="54532"/>
                  </a:lnTo>
                  <a:lnTo>
                    <a:pt x="321669" y="35467"/>
                  </a:lnTo>
                  <a:lnTo>
                    <a:pt x="366099" y="20269"/>
                  </a:lnTo>
                  <a:lnTo>
                    <a:pt x="412275" y="9150"/>
                  </a:lnTo>
                  <a:lnTo>
                    <a:pt x="459985" y="2323"/>
                  </a:lnTo>
                  <a:lnTo>
                    <a:pt x="509016" y="0"/>
                  </a:lnTo>
                  <a:lnTo>
                    <a:pt x="558046" y="2323"/>
                  </a:lnTo>
                  <a:lnTo>
                    <a:pt x="605756" y="9150"/>
                  </a:lnTo>
                  <a:lnTo>
                    <a:pt x="651932" y="20269"/>
                  </a:lnTo>
                  <a:lnTo>
                    <a:pt x="696362" y="35467"/>
                  </a:lnTo>
                  <a:lnTo>
                    <a:pt x="738831" y="54532"/>
                  </a:lnTo>
                  <a:lnTo>
                    <a:pt x="779128" y="77251"/>
                  </a:lnTo>
                  <a:lnTo>
                    <a:pt x="817039" y="103410"/>
                  </a:lnTo>
                  <a:lnTo>
                    <a:pt x="852351" y="132799"/>
                  </a:lnTo>
                  <a:lnTo>
                    <a:pt x="884850" y="165203"/>
                  </a:lnTo>
                  <a:lnTo>
                    <a:pt x="914324" y="200410"/>
                  </a:lnTo>
                  <a:lnTo>
                    <a:pt x="940560" y="238208"/>
                  </a:lnTo>
                  <a:lnTo>
                    <a:pt x="963344" y="278384"/>
                  </a:lnTo>
                  <a:lnTo>
                    <a:pt x="982463" y="320726"/>
                  </a:lnTo>
                  <a:lnTo>
                    <a:pt x="997705" y="365020"/>
                  </a:lnTo>
                  <a:lnTo>
                    <a:pt x="1008855" y="411054"/>
                  </a:lnTo>
                  <a:lnTo>
                    <a:pt x="1015702" y="458615"/>
                  </a:lnTo>
                  <a:lnTo>
                    <a:pt x="1018032" y="507491"/>
                  </a:lnTo>
                  <a:lnTo>
                    <a:pt x="1015702" y="556368"/>
                  </a:lnTo>
                  <a:lnTo>
                    <a:pt x="1008855" y="603929"/>
                  </a:lnTo>
                  <a:lnTo>
                    <a:pt x="997705" y="649963"/>
                  </a:lnTo>
                  <a:lnTo>
                    <a:pt x="982463" y="694257"/>
                  </a:lnTo>
                  <a:lnTo>
                    <a:pt x="963344" y="736599"/>
                  </a:lnTo>
                  <a:lnTo>
                    <a:pt x="940560" y="776775"/>
                  </a:lnTo>
                  <a:lnTo>
                    <a:pt x="914324" y="814573"/>
                  </a:lnTo>
                  <a:lnTo>
                    <a:pt x="884850" y="849780"/>
                  </a:lnTo>
                  <a:lnTo>
                    <a:pt x="852351" y="882184"/>
                  </a:lnTo>
                  <a:lnTo>
                    <a:pt x="817039" y="911573"/>
                  </a:lnTo>
                  <a:lnTo>
                    <a:pt x="779128" y="937732"/>
                  </a:lnTo>
                  <a:lnTo>
                    <a:pt x="738831" y="960451"/>
                  </a:lnTo>
                  <a:lnTo>
                    <a:pt x="696362" y="979516"/>
                  </a:lnTo>
                  <a:lnTo>
                    <a:pt x="651932" y="994714"/>
                  </a:lnTo>
                  <a:lnTo>
                    <a:pt x="605756" y="1005833"/>
                  </a:lnTo>
                  <a:lnTo>
                    <a:pt x="558046" y="1012660"/>
                  </a:lnTo>
                  <a:lnTo>
                    <a:pt x="509016" y="1014983"/>
                  </a:lnTo>
                  <a:lnTo>
                    <a:pt x="459985" y="1012660"/>
                  </a:lnTo>
                  <a:lnTo>
                    <a:pt x="412275" y="1005833"/>
                  </a:lnTo>
                  <a:lnTo>
                    <a:pt x="366099" y="994714"/>
                  </a:lnTo>
                  <a:lnTo>
                    <a:pt x="321669" y="979516"/>
                  </a:lnTo>
                  <a:lnTo>
                    <a:pt x="279200" y="960451"/>
                  </a:lnTo>
                  <a:lnTo>
                    <a:pt x="238903" y="937732"/>
                  </a:lnTo>
                  <a:lnTo>
                    <a:pt x="200992" y="911573"/>
                  </a:lnTo>
                  <a:lnTo>
                    <a:pt x="165680" y="882184"/>
                  </a:lnTo>
                  <a:lnTo>
                    <a:pt x="133181" y="849780"/>
                  </a:lnTo>
                  <a:lnTo>
                    <a:pt x="103707" y="814573"/>
                  </a:lnTo>
                  <a:lnTo>
                    <a:pt x="77471" y="776775"/>
                  </a:lnTo>
                  <a:lnTo>
                    <a:pt x="54687" y="736599"/>
                  </a:lnTo>
                  <a:lnTo>
                    <a:pt x="35568" y="694257"/>
                  </a:lnTo>
                  <a:lnTo>
                    <a:pt x="20326" y="649963"/>
                  </a:lnTo>
                  <a:lnTo>
                    <a:pt x="9176" y="603929"/>
                  </a:lnTo>
                  <a:lnTo>
                    <a:pt x="2329" y="556368"/>
                  </a:lnTo>
                  <a:lnTo>
                    <a:pt x="0" y="507491"/>
                  </a:lnTo>
                  <a:close/>
                </a:path>
              </a:pathLst>
            </a:custGeom>
            <a:ln w="6096">
              <a:solidFill>
                <a:srgbClr val="5B9BD4"/>
              </a:solidFill>
            </a:ln>
          </p:spPr>
          <p:txBody>
            <a:bodyPr wrap="square" lIns="0" tIns="0" rIns="0" bIns="0" rtlCol="0"/>
            <a:lstStyle/>
            <a:p>
              <a:endParaRPr/>
            </a:p>
          </p:txBody>
        </p:sp>
      </p:grpSp>
    </p:spTree>
    <p:extLst>
      <p:ext uri="{BB962C8B-B14F-4D97-AF65-F5344CB8AC3E}">
        <p14:creationId xmlns:p14="http://schemas.microsoft.com/office/powerpoint/2010/main" val="993242725"/>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8131FA-73A0-41CC-9E52-2843FCEB37EE}"/>
              </a:ext>
            </a:extLst>
          </p:cNvPr>
          <p:cNvSpPr>
            <a:spLocks noGrp="1"/>
          </p:cNvSpPr>
          <p:nvPr>
            <p:ph type="title"/>
          </p:nvPr>
        </p:nvSpPr>
        <p:spPr/>
        <p:txBody>
          <a:bodyPr/>
          <a:lstStyle/>
          <a:p>
            <a:r>
              <a:rPr lang="zh-CN" altLang="en-US" dirty="0"/>
              <a:t>密码反馈</a:t>
            </a:r>
            <a:r>
              <a:rPr lang="en-US" altLang="zh-CN" dirty="0"/>
              <a:t>CFB</a:t>
            </a:r>
            <a:r>
              <a:rPr lang="zh-CN" altLang="en-US" dirty="0"/>
              <a:t>（</a:t>
            </a:r>
            <a:r>
              <a:rPr lang="en-US" altLang="zh-CN" dirty="0"/>
              <a:t>Cipher Feedback</a:t>
            </a:r>
            <a:r>
              <a:rPr lang="zh-CN" altLang="en-US" dirty="0"/>
              <a:t>）模式</a:t>
            </a:r>
          </a:p>
        </p:txBody>
      </p:sp>
      <p:sp>
        <p:nvSpPr>
          <p:cNvPr id="3" name="内容占位符 2">
            <a:extLst>
              <a:ext uri="{FF2B5EF4-FFF2-40B4-BE49-F238E27FC236}">
                <a16:creationId xmlns:a16="http://schemas.microsoft.com/office/drawing/2014/main" id="{4A9C2063-6401-4751-8DA9-65728FE3754F}"/>
              </a:ext>
            </a:extLst>
          </p:cNvPr>
          <p:cNvSpPr>
            <a:spLocks noGrp="1"/>
          </p:cNvSpPr>
          <p:nvPr>
            <p:ph idx="1"/>
          </p:nvPr>
        </p:nvSpPr>
        <p:spPr>
          <a:xfrm>
            <a:off x="406400" y="1219200"/>
            <a:ext cx="11176000" cy="3657600"/>
          </a:xfrm>
        </p:spPr>
        <p:txBody>
          <a:bodyPr/>
          <a:lstStyle/>
          <a:p>
            <a:r>
              <a:rPr lang="zh-CN" altLang="en-US" dirty="0"/>
              <a:t>若待加密消息需按字符、字节或比特处理时，可采用</a:t>
            </a:r>
            <a:r>
              <a:rPr lang="en-US" altLang="zh-CN" dirty="0"/>
              <a:t>CFB</a:t>
            </a:r>
            <a:r>
              <a:rPr lang="zh-CN" altLang="en-US" dirty="0"/>
              <a:t>模式。并称待加密消息按</a:t>
            </a:r>
            <a:r>
              <a:rPr lang="zh-CN" altLang="en-US" dirty="0">
                <a:solidFill>
                  <a:srgbClr val="FF0000"/>
                </a:solidFill>
              </a:rPr>
              <a:t>	</a:t>
            </a:r>
            <a:r>
              <a:rPr lang="en-US" altLang="zh-CN" dirty="0">
                <a:solidFill>
                  <a:srgbClr val="FF0000"/>
                </a:solidFill>
              </a:rPr>
              <a:t>r </a:t>
            </a:r>
            <a:r>
              <a:rPr lang="zh-CN" altLang="en-US" dirty="0"/>
              <a:t>比特处理的</a:t>
            </a:r>
            <a:r>
              <a:rPr lang="en-US" altLang="zh-CN" dirty="0"/>
              <a:t>CFB</a:t>
            </a:r>
            <a:r>
              <a:rPr lang="zh-CN" altLang="en-US" dirty="0"/>
              <a:t>模式为 </a:t>
            </a:r>
            <a:r>
              <a:rPr lang="en-US" altLang="zh-CN" dirty="0">
                <a:solidFill>
                  <a:srgbClr val="FF0000"/>
                </a:solidFill>
              </a:rPr>
              <a:t>r</a:t>
            </a:r>
            <a:r>
              <a:rPr lang="en-US" altLang="zh-CN" dirty="0"/>
              <a:t> </a:t>
            </a:r>
            <a:r>
              <a:rPr lang="zh-CN" altLang="en-US" dirty="0"/>
              <a:t>比特</a:t>
            </a:r>
            <a:r>
              <a:rPr lang="en-US" altLang="zh-CN" dirty="0"/>
              <a:t>CFB</a:t>
            </a:r>
            <a:r>
              <a:rPr lang="zh-CN" altLang="en-US" dirty="0"/>
              <a:t>模式。</a:t>
            </a:r>
          </a:p>
          <a:p>
            <a:r>
              <a:rPr lang="zh-CN" altLang="en-US" dirty="0"/>
              <a:t>适用范围</a:t>
            </a:r>
            <a:r>
              <a:rPr lang="en-US" altLang="zh-CN" dirty="0"/>
              <a:t>:</a:t>
            </a:r>
          </a:p>
          <a:p>
            <a:pPr lvl="1"/>
            <a:r>
              <a:rPr lang="zh-CN" altLang="en-US" dirty="0"/>
              <a:t>适用于每次处理 </a:t>
            </a:r>
            <a:r>
              <a:rPr lang="en-US" altLang="zh-CN" dirty="0"/>
              <a:t>r</a:t>
            </a:r>
            <a:r>
              <a:rPr lang="zh-CN" altLang="en-US" dirty="0"/>
              <a:t>比特明文块的特定需求的加密情形</a:t>
            </a:r>
            <a:r>
              <a:rPr lang="en-US" altLang="zh-CN" dirty="0"/>
              <a:t>,</a:t>
            </a:r>
            <a:r>
              <a:rPr lang="zh-CN" altLang="en-US" dirty="0"/>
              <a:t>能灵活适应数据各格式的需要</a:t>
            </a:r>
          </a:p>
          <a:p>
            <a:pPr lvl="1"/>
            <a:r>
              <a:rPr lang="zh-CN" altLang="en-US" dirty="0"/>
              <a:t>例如</a:t>
            </a:r>
            <a:r>
              <a:rPr lang="en-US" altLang="zh-CN" dirty="0"/>
              <a:t>,</a:t>
            </a:r>
            <a:r>
              <a:rPr lang="zh-CN" altLang="en-US" dirty="0"/>
              <a:t>数据库加密要求加密时不能改变明文的字节长度</a:t>
            </a:r>
            <a:r>
              <a:rPr lang="en-US" altLang="zh-CN" dirty="0"/>
              <a:t>,</a:t>
            </a:r>
            <a:r>
              <a:rPr lang="zh-CN" altLang="en-US" dirty="0"/>
              <a:t>这时就要以明文字节为单位进行加密</a:t>
            </a:r>
          </a:p>
        </p:txBody>
      </p:sp>
      <p:sp>
        <p:nvSpPr>
          <p:cNvPr id="4" name="日期占位符 3">
            <a:extLst>
              <a:ext uri="{FF2B5EF4-FFF2-40B4-BE49-F238E27FC236}">
                <a16:creationId xmlns:a16="http://schemas.microsoft.com/office/drawing/2014/main" id="{B66CC2C8-1130-4136-ACD0-417C16C1D510}"/>
              </a:ext>
            </a:extLst>
          </p:cNvPr>
          <p:cNvSpPr>
            <a:spLocks noGrp="1"/>
          </p:cNvSpPr>
          <p:nvPr>
            <p:ph type="dt" sz="half" idx="10"/>
          </p:nvPr>
        </p:nvSpPr>
        <p:spPr/>
        <p:txBody>
          <a:bodyPr/>
          <a:lstStyle/>
          <a:p>
            <a:pPr>
              <a:defRPr/>
            </a:pPr>
            <a:fld id="{BFF41D55-CB41-4850-B0AC-125636BC8087}" type="datetime1">
              <a:rPr lang="zh-CN" altLang="en-US" smtClean="0"/>
              <a:pPr>
                <a:defRPr/>
              </a:pPr>
              <a:t>2024/4/7</a:t>
            </a:fld>
            <a:endParaRPr lang="en-US" altLang="zh-CN"/>
          </a:p>
        </p:txBody>
      </p:sp>
      <p:sp>
        <p:nvSpPr>
          <p:cNvPr id="5" name="灯片编号占位符 4">
            <a:extLst>
              <a:ext uri="{FF2B5EF4-FFF2-40B4-BE49-F238E27FC236}">
                <a16:creationId xmlns:a16="http://schemas.microsoft.com/office/drawing/2014/main" id="{F4D06389-6745-4378-B94C-BAD7AC457BCE}"/>
              </a:ext>
            </a:extLst>
          </p:cNvPr>
          <p:cNvSpPr>
            <a:spLocks noGrp="1"/>
          </p:cNvSpPr>
          <p:nvPr>
            <p:ph type="sldNum" sz="quarter" idx="11"/>
          </p:nvPr>
        </p:nvSpPr>
        <p:spPr/>
        <p:txBody>
          <a:bodyPr/>
          <a:lstStyle/>
          <a:p>
            <a:fld id="{A420A89F-6092-44FA-AA4D-72ED0B6A316D}" type="slidenum">
              <a:rPr lang="en-US" altLang="zh-CN" smtClean="0"/>
              <a:pPr/>
              <a:t>25</a:t>
            </a:fld>
            <a:endParaRPr lang="en-US" altLang="zh-CN"/>
          </a:p>
        </p:txBody>
      </p:sp>
    </p:spTree>
    <p:extLst>
      <p:ext uri="{BB962C8B-B14F-4D97-AF65-F5344CB8AC3E}">
        <p14:creationId xmlns:p14="http://schemas.microsoft.com/office/powerpoint/2010/main" val="427788937"/>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96468" y="6252971"/>
            <a:ext cx="10779125" cy="0"/>
          </a:xfrm>
          <a:custGeom>
            <a:avLst/>
            <a:gdLst/>
            <a:ahLst/>
            <a:cxnLst/>
            <a:rect l="l" t="t" r="r" b="b"/>
            <a:pathLst>
              <a:path w="10779125">
                <a:moveTo>
                  <a:pt x="0" y="0"/>
                </a:moveTo>
                <a:lnTo>
                  <a:pt x="10779125" y="0"/>
                </a:lnTo>
              </a:path>
            </a:pathLst>
          </a:custGeom>
          <a:ln w="27432">
            <a:solidFill>
              <a:srgbClr val="5B9BD4"/>
            </a:solidFill>
          </a:ln>
        </p:spPr>
        <p:txBody>
          <a:bodyPr wrap="square" lIns="0" tIns="0" rIns="0" bIns="0" rtlCol="0"/>
          <a:lstStyle/>
          <a:p>
            <a:endParaRPr/>
          </a:p>
        </p:txBody>
      </p:sp>
      <p:sp>
        <p:nvSpPr>
          <p:cNvPr id="4" name="object 4"/>
          <p:cNvSpPr txBox="1">
            <a:spLocks noGrp="1"/>
          </p:cNvSpPr>
          <p:nvPr>
            <p:ph type="title"/>
          </p:nvPr>
        </p:nvSpPr>
        <p:spPr>
          <a:xfrm>
            <a:off x="1544574" y="407539"/>
            <a:ext cx="4627626" cy="565539"/>
          </a:xfrm>
          <a:prstGeom prst="rect">
            <a:avLst/>
          </a:prstGeom>
        </p:spPr>
        <p:txBody>
          <a:bodyPr vert="horz" wrap="square" lIns="0" tIns="11430" rIns="0" bIns="0" rtlCol="0">
            <a:spAutoFit/>
          </a:bodyPr>
          <a:lstStyle/>
          <a:p>
            <a:pPr marL="12700">
              <a:lnSpc>
                <a:spcPct val="100000"/>
              </a:lnSpc>
              <a:spcBef>
                <a:spcPts val="90"/>
              </a:spcBef>
            </a:pPr>
            <a:r>
              <a:rPr spc="-245" dirty="0"/>
              <a:t>CFB</a:t>
            </a:r>
            <a:r>
              <a:rPr spc="-30" dirty="0"/>
              <a:t>的加密解密</a:t>
            </a:r>
          </a:p>
        </p:txBody>
      </p:sp>
      <p:sp>
        <p:nvSpPr>
          <p:cNvPr id="5" name="object 5"/>
          <p:cNvSpPr txBox="1"/>
          <p:nvPr/>
        </p:nvSpPr>
        <p:spPr>
          <a:xfrm>
            <a:off x="891844" y="1161034"/>
            <a:ext cx="6979284" cy="391160"/>
          </a:xfrm>
          <a:prstGeom prst="rect">
            <a:avLst/>
          </a:prstGeom>
        </p:spPr>
        <p:txBody>
          <a:bodyPr vert="horz" wrap="square" lIns="0" tIns="12700" rIns="0" bIns="0" rtlCol="0">
            <a:spAutoFit/>
          </a:bodyPr>
          <a:lstStyle/>
          <a:p>
            <a:pPr marL="266700" indent="-228600">
              <a:lnSpc>
                <a:spcPct val="100000"/>
              </a:lnSpc>
              <a:spcBef>
                <a:spcPts val="100"/>
              </a:spcBef>
              <a:buFont typeface="Arial"/>
              <a:buChar char="•"/>
              <a:tabLst>
                <a:tab pos="266700" algn="l"/>
              </a:tabLst>
            </a:pPr>
            <a:r>
              <a:rPr sz="2400" b="1" dirty="0">
                <a:latin typeface="微软雅黑 Semibold"/>
                <a:cs typeface="微软雅黑 Semibold"/>
              </a:rPr>
              <a:t>若记</a:t>
            </a:r>
            <a:r>
              <a:rPr sz="2400" b="1" i="1" spc="-25" dirty="0">
                <a:latin typeface="Times New Roman"/>
                <a:cs typeface="Times New Roman"/>
              </a:rPr>
              <a:t>IV</a:t>
            </a:r>
            <a:r>
              <a:rPr sz="2400" b="1" spc="-25" dirty="0">
                <a:latin typeface="Times New Roman"/>
                <a:cs typeface="Times New Roman"/>
              </a:rPr>
              <a:t>=</a:t>
            </a:r>
            <a:r>
              <a:rPr sz="2400" b="1" i="1" spc="-25" dirty="0">
                <a:latin typeface="Times New Roman"/>
                <a:cs typeface="Times New Roman"/>
              </a:rPr>
              <a:t>c</a:t>
            </a:r>
            <a:r>
              <a:rPr sz="2400" b="1" i="1" spc="-37" baseline="-20833" dirty="0">
                <a:latin typeface="Times New Roman"/>
                <a:cs typeface="Times New Roman"/>
              </a:rPr>
              <a:t>-</a:t>
            </a:r>
            <a:r>
              <a:rPr sz="2400" b="1" i="1" spc="-15" baseline="-20833" dirty="0">
                <a:latin typeface="Times New Roman"/>
                <a:cs typeface="Times New Roman"/>
              </a:rPr>
              <a:t>l</a:t>
            </a:r>
            <a:r>
              <a:rPr sz="2400" b="1" spc="-15" baseline="-20833" dirty="0">
                <a:latin typeface="Times New Roman"/>
                <a:cs typeface="Times New Roman"/>
              </a:rPr>
              <a:t>+1</a:t>
            </a:r>
            <a:r>
              <a:rPr sz="2400" b="1" spc="-10" dirty="0">
                <a:latin typeface="Times New Roman"/>
                <a:cs typeface="Times New Roman"/>
              </a:rPr>
              <a:t>…</a:t>
            </a:r>
            <a:r>
              <a:rPr sz="2400" b="1" i="1" spc="-10" dirty="0">
                <a:latin typeface="Times New Roman"/>
                <a:cs typeface="Times New Roman"/>
              </a:rPr>
              <a:t>c</a:t>
            </a:r>
            <a:r>
              <a:rPr sz="2400" b="1" spc="-15" baseline="-20833" dirty="0">
                <a:latin typeface="Times New Roman"/>
                <a:cs typeface="Times New Roman"/>
              </a:rPr>
              <a:t>-</a:t>
            </a:r>
            <a:r>
              <a:rPr sz="2400" b="1" baseline="-20833" dirty="0">
                <a:latin typeface="Times New Roman"/>
                <a:cs typeface="Times New Roman"/>
              </a:rPr>
              <a:t>1</a:t>
            </a:r>
            <a:r>
              <a:rPr sz="2400" b="1" spc="225" baseline="-20833" dirty="0">
                <a:latin typeface="Times New Roman"/>
                <a:cs typeface="Times New Roman"/>
              </a:rPr>
              <a:t> </a:t>
            </a:r>
            <a:r>
              <a:rPr sz="2400" b="1" i="1" dirty="0">
                <a:latin typeface="Times New Roman"/>
                <a:cs typeface="Times New Roman"/>
              </a:rPr>
              <a:t>c</a:t>
            </a:r>
            <a:r>
              <a:rPr sz="2400" b="1" baseline="-20833" dirty="0">
                <a:latin typeface="Times New Roman"/>
                <a:cs typeface="Times New Roman"/>
              </a:rPr>
              <a:t>0</a:t>
            </a:r>
            <a:r>
              <a:rPr sz="2400" b="1" spc="65" dirty="0">
                <a:latin typeface="微软雅黑 Semibold"/>
                <a:cs typeface="微软雅黑 Semibold"/>
              </a:rPr>
              <a:t>， </a:t>
            </a:r>
            <a:r>
              <a:rPr sz="2400" b="1" spc="-10" dirty="0">
                <a:latin typeface="Times New Roman"/>
                <a:cs typeface="Times New Roman"/>
              </a:rPr>
              <a:t>|</a:t>
            </a:r>
            <a:r>
              <a:rPr sz="2400" b="1" i="1" spc="-10" dirty="0">
                <a:latin typeface="Times New Roman"/>
                <a:cs typeface="Times New Roman"/>
              </a:rPr>
              <a:t>c</a:t>
            </a:r>
            <a:r>
              <a:rPr sz="2400" b="1" i="1" spc="-15" baseline="-20833" dirty="0">
                <a:latin typeface="Times New Roman"/>
                <a:cs typeface="Times New Roman"/>
              </a:rPr>
              <a:t>i</a:t>
            </a:r>
            <a:r>
              <a:rPr sz="2400" b="1" spc="-10" dirty="0">
                <a:latin typeface="Times New Roman"/>
                <a:cs typeface="Times New Roman"/>
              </a:rPr>
              <a:t>|=r</a:t>
            </a:r>
            <a:r>
              <a:rPr sz="2400" b="1" spc="-5" dirty="0">
                <a:latin typeface="微软雅黑 Semibold"/>
                <a:cs typeface="微软雅黑 Semibold"/>
              </a:rPr>
              <a:t>，则加密过程可表示为</a:t>
            </a:r>
            <a:r>
              <a:rPr sz="2400" b="1" spc="-50" dirty="0">
                <a:latin typeface="Times New Roman"/>
                <a:cs typeface="Times New Roman"/>
              </a:rPr>
              <a:t>:</a:t>
            </a:r>
            <a:endParaRPr sz="2400" dirty="0">
              <a:latin typeface="Times New Roman"/>
              <a:cs typeface="Times New Roman"/>
            </a:endParaRPr>
          </a:p>
        </p:txBody>
      </p:sp>
      <p:pic>
        <p:nvPicPr>
          <p:cNvPr id="6" name="object 6"/>
          <p:cNvPicPr/>
          <p:nvPr/>
        </p:nvPicPr>
        <p:blipFill>
          <a:blip r:embed="rId2" cstate="print"/>
          <a:stretch>
            <a:fillRect/>
          </a:stretch>
        </p:blipFill>
        <p:spPr>
          <a:xfrm>
            <a:off x="2816351" y="1581911"/>
            <a:ext cx="7065264" cy="4322064"/>
          </a:xfrm>
          <a:prstGeom prst="rect">
            <a:avLst/>
          </a:prstGeom>
        </p:spPr>
      </p:pic>
      <p:sp>
        <p:nvSpPr>
          <p:cNvPr id="7" name="object 7"/>
          <p:cNvSpPr txBox="1"/>
          <p:nvPr/>
        </p:nvSpPr>
        <p:spPr>
          <a:xfrm>
            <a:off x="10685509" y="1189435"/>
            <a:ext cx="1010285" cy="363855"/>
          </a:xfrm>
          <a:prstGeom prst="rect">
            <a:avLst/>
          </a:prstGeom>
        </p:spPr>
        <p:txBody>
          <a:bodyPr vert="horz" wrap="square" lIns="0" tIns="14604" rIns="0" bIns="0" rtlCol="0">
            <a:spAutoFit/>
          </a:bodyPr>
          <a:lstStyle/>
          <a:p>
            <a:pPr marL="38100">
              <a:lnSpc>
                <a:spcPct val="100000"/>
              </a:lnSpc>
              <a:spcBef>
                <a:spcPts val="114"/>
              </a:spcBef>
            </a:pPr>
            <a:r>
              <a:rPr sz="3300" i="1" spc="67" baseline="13888" dirty="0">
                <a:latin typeface="Times New Roman"/>
                <a:cs typeface="Times New Roman"/>
              </a:rPr>
              <a:t>c</a:t>
            </a:r>
            <a:r>
              <a:rPr sz="1250" i="1" spc="45" dirty="0">
                <a:latin typeface="Times New Roman"/>
                <a:cs typeface="Times New Roman"/>
              </a:rPr>
              <a:t>i</a:t>
            </a:r>
            <a:r>
              <a:rPr sz="1250" spc="45" dirty="0">
                <a:latin typeface="Symbol"/>
                <a:cs typeface="Symbol"/>
              </a:rPr>
              <a:t></a:t>
            </a:r>
            <a:r>
              <a:rPr sz="1250" spc="45" dirty="0">
                <a:latin typeface="Times New Roman"/>
                <a:cs typeface="Times New Roman"/>
              </a:rPr>
              <a:t>2</a:t>
            </a:r>
            <a:r>
              <a:rPr sz="3300" i="1" spc="67" baseline="13888" dirty="0">
                <a:latin typeface="Times New Roman"/>
                <a:cs typeface="Times New Roman"/>
              </a:rPr>
              <a:t>c</a:t>
            </a:r>
            <a:r>
              <a:rPr sz="1250" i="1" spc="45" dirty="0">
                <a:latin typeface="Times New Roman"/>
                <a:cs typeface="Times New Roman"/>
              </a:rPr>
              <a:t>i</a:t>
            </a:r>
            <a:r>
              <a:rPr sz="1250" spc="45" dirty="0">
                <a:latin typeface="Symbol"/>
                <a:cs typeface="Symbol"/>
              </a:rPr>
              <a:t></a:t>
            </a:r>
            <a:r>
              <a:rPr sz="1250" spc="45" dirty="0">
                <a:latin typeface="Times New Roman"/>
                <a:cs typeface="Times New Roman"/>
              </a:rPr>
              <a:t>1</a:t>
            </a:r>
            <a:r>
              <a:rPr sz="1250" spc="-185" dirty="0">
                <a:latin typeface="Times New Roman"/>
                <a:cs typeface="Times New Roman"/>
              </a:rPr>
              <a:t> </a:t>
            </a:r>
            <a:r>
              <a:rPr sz="3300" spc="-37" baseline="13888" dirty="0">
                <a:latin typeface="Times New Roman"/>
                <a:cs typeface="Times New Roman"/>
              </a:rPr>
              <a:t>))</a:t>
            </a:r>
            <a:endParaRPr sz="3300" baseline="13888">
              <a:latin typeface="Times New Roman"/>
              <a:cs typeface="Times New Roman"/>
            </a:endParaRPr>
          </a:p>
        </p:txBody>
      </p:sp>
      <p:sp>
        <p:nvSpPr>
          <p:cNvPr id="8" name="object 8"/>
          <p:cNvSpPr txBox="1"/>
          <p:nvPr/>
        </p:nvSpPr>
        <p:spPr>
          <a:xfrm>
            <a:off x="8046204" y="1117771"/>
            <a:ext cx="2378710" cy="363855"/>
          </a:xfrm>
          <a:prstGeom prst="rect">
            <a:avLst/>
          </a:prstGeom>
        </p:spPr>
        <p:txBody>
          <a:bodyPr vert="horz" wrap="square" lIns="0" tIns="14604" rIns="0" bIns="0" rtlCol="0">
            <a:spAutoFit/>
          </a:bodyPr>
          <a:lstStyle/>
          <a:p>
            <a:pPr marL="38100">
              <a:lnSpc>
                <a:spcPct val="100000"/>
              </a:lnSpc>
              <a:spcBef>
                <a:spcPts val="114"/>
              </a:spcBef>
            </a:pPr>
            <a:r>
              <a:rPr sz="2200" i="1" dirty="0">
                <a:latin typeface="Times New Roman"/>
                <a:cs typeface="Times New Roman"/>
              </a:rPr>
              <a:t>c</a:t>
            </a:r>
            <a:r>
              <a:rPr sz="1875" i="1" baseline="-24444" dirty="0">
                <a:latin typeface="Times New Roman"/>
                <a:cs typeface="Times New Roman"/>
              </a:rPr>
              <a:t>i</a:t>
            </a:r>
            <a:r>
              <a:rPr sz="1875" i="1" spc="675" baseline="-24444" dirty="0">
                <a:latin typeface="Times New Roman"/>
                <a:cs typeface="Times New Roman"/>
              </a:rPr>
              <a:t> </a:t>
            </a:r>
            <a:r>
              <a:rPr sz="2200" spc="80" dirty="0">
                <a:latin typeface="Symbol"/>
                <a:cs typeface="Symbol"/>
              </a:rPr>
              <a:t></a:t>
            </a:r>
            <a:r>
              <a:rPr sz="2200" dirty="0">
                <a:latin typeface="Times New Roman"/>
                <a:cs typeface="Times New Roman"/>
              </a:rPr>
              <a:t> </a:t>
            </a:r>
            <a:r>
              <a:rPr sz="2200" i="1" dirty="0">
                <a:latin typeface="Times New Roman"/>
                <a:cs typeface="Times New Roman"/>
              </a:rPr>
              <a:t>x</a:t>
            </a:r>
            <a:r>
              <a:rPr sz="1875" i="1" baseline="-24444" dirty="0">
                <a:latin typeface="Times New Roman"/>
                <a:cs typeface="Times New Roman"/>
              </a:rPr>
              <a:t>i</a:t>
            </a:r>
            <a:r>
              <a:rPr sz="1875" i="1" spc="494" baseline="-24444" dirty="0">
                <a:latin typeface="Times New Roman"/>
                <a:cs typeface="Times New Roman"/>
              </a:rPr>
              <a:t> </a:t>
            </a:r>
            <a:r>
              <a:rPr sz="2200" spc="114" dirty="0">
                <a:latin typeface="Symbol"/>
                <a:cs typeface="Symbol"/>
              </a:rPr>
              <a:t></a:t>
            </a:r>
            <a:r>
              <a:rPr sz="2200" spc="-275" dirty="0">
                <a:latin typeface="Times New Roman"/>
                <a:cs typeface="Times New Roman"/>
              </a:rPr>
              <a:t> </a:t>
            </a:r>
            <a:r>
              <a:rPr sz="2200" i="1" dirty="0">
                <a:latin typeface="Times New Roman"/>
                <a:cs typeface="Times New Roman"/>
              </a:rPr>
              <a:t>left</a:t>
            </a:r>
            <a:r>
              <a:rPr sz="1875" i="1" baseline="-24444" dirty="0">
                <a:latin typeface="Times New Roman"/>
                <a:cs typeface="Times New Roman"/>
              </a:rPr>
              <a:t>r</a:t>
            </a:r>
            <a:r>
              <a:rPr sz="1875" i="1" spc="-75" baseline="-24444" dirty="0">
                <a:latin typeface="Times New Roman"/>
                <a:cs typeface="Times New Roman"/>
              </a:rPr>
              <a:t> </a:t>
            </a:r>
            <a:r>
              <a:rPr sz="2200" spc="70" dirty="0">
                <a:latin typeface="Times New Roman"/>
                <a:cs typeface="Times New Roman"/>
              </a:rPr>
              <a:t>(</a:t>
            </a:r>
            <a:r>
              <a:rPr sz="2200" i="1" spc="70" dirty="0">
                <a:latin typeface="Times New Roman"/>
                <a:cs typeface="Times New Roman"/>
              </a:rPr>
              <a:t>E</a:t>
            </a:r>
            <a:r>
              <a:rPr sz="1875" i="1" spc="104" baseline="-24444" dirty="0">
                <a:latin typeface="Times New Roman"/>
                <a:cs typeface="Times New Roman"/>
              </a:rPr>
              <a:t>k</a:t>
            </a:r>
            <a:r>
              <a:rPr sz="1875" i="1" spc="15" baseline="-24444" dirty="0">
                <a:latin typeface="Times New Roman"/>
                <a:cs typeface="Times New Roman"/>
              </a:rPr>
              <a:t> </a:t>
            </a:r>
            <a:r>
              <a:rPr sz="2200" spc="-20" dirty="0">
                <a:latin typeface="Times New Roman"/>
                <a:cs typeface="Times New Roman"/>
              </a:rPr>
              <a:t>(</a:t>
            </a:r>
            <a:r>
              <a:rPr sz="2200" i="1" spc="-20" dirty="0">
                <a:latin typeface="Times New Roman"/>
                <a:cs typeface="Times New Roman"/>
              </a:rPr>
              <a:t>c</a:t>
            </a:r>
            <a:r>
              <a:rPr sz="1875" i="1" spc="-30" baseline="-24444" dirty="0">
                <a:latin typeface="Times New Roman"/>
                <a:cs typeface="Times New Roman"/>
              </a:rPr>
              <a:t>i</a:t>
            </a:r>
            <a:r>
              <a:rPr sz="1875" spc="-30" baseline="-24444" dirty="0">
                <a:latin typeface="Symbol"/>
                <a:cs typeface="Symbol"/>
              </a:rPr>
              <a:t></a:t>
            </a:r>
            <a:r>
              <a:rPr sz="1875" i="1" spc="-30" baseline="-24444" dirty="0">
                <a:latin typeface="Times New Roman"/>
                <a:cs typeface="Times New Roman"/>
              </a:rPr>
              <a:t>l</a:t>
            </a:r>
            <a:endParaRPr sz="1875" baseline="-24444" dirty="0">
              <a:latin typeface="Times New Roman"/>
              <a:cs typeface="Times New Roman"/>
            </a:endParaRPr>
          </a:p>
        </p:txBody>
      </p:sp>
      <p:pic>
        <p:nvPicPr>
          <p:cNvPr id="9" name="object 9"/>
          <p:cNvPicPr/>
          <p:nvPr/>
        </p:nvPicPr>
        <p:blipFill>
          <a:blip r:embed="rId3" cstate="print"/>
          <a:stretch>
            <a:fillRect/>
          </a:stretch>
        </p:blipFill>
        <p:spPr>
          <a:xfrm>
            <a:off x="10428852" y="1143007"/>
            <a:ext cx="1129550" cy="402329"/>
          </a:xfrm>
          <a:prstGeom prst="rect">
            <a:avLst/>
          </a:prstGeom>
        </p:spPr>
      </p:pic>
      <p:sp>
        <p:nvSpPr>
          <p:cNvPr id="10" name="object 10"/>
          <p:cNvSpPr txBox="1"/>
          <p:nvPr/>
        </p:nvSpPr>
        <p:spPr>
          <a:xfrm>
            <a:off x="4064000" y="5793435"/>
            <a:ext cx="641985" cy="391160"/>
          </a:xfrm>
          <a:prstGeom prst="rect">
            <a:avLst/>
          </a:prstGeom>
        </p:spPr>
        <p:txBody>
          <a:bodyPr vert="horz" wrap="square" lIns="0" tIns="12700" rIns="0" bIns="0" rtlCol="0">
            <a:spAutoFit/>
          </a:bodyPr>
          <a:lstStyle/>
          <a:p>
            <a:pPr marL="12700">
              <a:lnSpc>
                <a:spcPct val="100000"/>
              </a:lnSpc>
              <a:spcBef>
                <a:spcPts val="100"/>
              </a:spcBef>
            </a:pPr>
            <a:r>
              <a:rPr sz="2400" b="1" spc="-25" dirty="0">
                <a:latin typeface="微软雅黑 Semibold"/>
                <a:cs typeface="微软雅黑 Semibold"/>
              </a:rPr>
              <a:t>加密</a:t>
            </a:r>
            <a:endParaRPr sz="2400" dirty="0">
              <a:latin typeface="微软雅黑 Semibold"/>
              <a:cs typeface="微软雅黑 Semibold"/>
            </a:endParaRPr>
          </a:p>
        </p:txBody>
      </p:sp>
      <p:sp>
        <p:nvSpPr>
          <p:cNvPr id="11" name="object 11"/>
          <p:cNvSpPr txBox="1"/>
          <p:nvPr/>
        </p:nvSpPr>
        <p:spPr>
          <a:xfrm>
            <a:off x="7695692" y="5829401"/>
            <a:ext cx="641350" cy="391795"/>
          </a:xfrm>
          <a:prstGeom prst="rect">
            <a:avLst/>
          </a:prstGeom>
        </p:spPr>
        <p:txBody>
          <a:bodyPr vert="horz" wrap="square" lIns="0" tIns="12700" rIns="0" bIns="0" rtlCol="0">
            <a:spAutoFit/>
          </a:bodyPr>
          <a:lstStyle/>
          <a:p>
            <a:pPr marL="12700">
              <a:lnSpc>
                <a:spcPct val="100000"/>
              </a:lnSpc>
              <a:spcBef>
                <a:spcPts val="100"/>
              </a:spcBef>
            </a:pPr>
            <a:r>
              <a:rPr sz="2400" b="1" spc="-25" dirty="0">
                <a:latin typeface="微软雅黑 Semibold"/>
                <a:cs typeface="微软雅黑 Semibold"/>
              </a:rPr>
              <a:t>解密</a:t>
            </a:r>
            <a:endParaRPr sz="2400" dirty="0">
              <a:latin typeface="微软雅黑 Semibold"/>
              <a:cs typeface="微软雅黑 Semibold"/>
            </a:endParaRPr>
          </a:p>
        </p:txBody>
      </p:sp>
      <p:pic>
        <p:nvPicPr>
          <p:cNvPr id="14" name="图片 13">
            <a:extLst>
              <a:ext uri="{FF2B5EF4-FFF2-40B4-BE49-F238E27FC236}">
                <a16:creationId xmlns:a16="http://schemas.microsoft.com/office/drawing/2014/main" id="{F50AA80B-0118-4067-BD32-D88B80F5A363}"/>
              </a:ext>
            </a:extLst>
          </p:cNvPr>
          <p:cNvPicPr>
            <a:picLocks noChangeAspect="1"/>
          </p:cNvPicPr>
          <p:nvPr/>
        </p:nvPicPr>
        <p:blipFill>
          <a:blip r:embed="rId4"/>
          <a:stretch>
            <a:fillRect/>
          </a:stretch>
        </p:blipFill>
        <p:spPr>
          <a:xfrm>
            <a:off x="1077665" y="1669583"/>
            <a:ext cx="10417925" cy="4479536"/>
          </a:xfrm>
          <a:prstGeom prst="rect">
            <a:avLst/>
          </a:prstGeom>
        </p:spPr>
      </p:pic>
    </p:spTree>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96468" y="6252971"/>
            <a:ext cx="10779125" cy="0"/>
          </a:xfrm>
          <a:custGeom>
            <a:avLst/>
            <a:gdLst/>
            <a:ahLst/>
            <a:cxnLst/>
            <a:rect l="l" t="t" r="r" b="b"/>
            <a:pathLst>
              <a:path w="10779125">
                <a:moveTo>
                  <a:pt x="0" y="0"/>
                </a:moveTo>
                <a:lnTo>
                  <a:pt x="10779125" y="0"/>
                </a:lnTo>
              </a:path>
            </a:pathLst>
          </a:custGeom>
          <a:ln w="27432">
            <a:solidFill>
              <a:srgbClr val="5B9BD4"/>
            </a:solidFill>
          </a:ln>
        </p:spPr>
        <p:txBody>
          <a:bodyPr wrap="square" lIns="0" tIns="0" rIns="0" bIns="0" rtlCol="0"/>
          <a:lstStyle/>
          <a:p>
            <a:endParaRPr/>
          </a:p>
        </p:txBody>
      </p:sp>
      <p:sp>
        <p:nvSpPr>
          <p:cNvPr id="4" name="object 4"/>
          <p:cNvSpPr txBox="1">
            <a:spLocks noGrp="1"/>
          </p:cNvSpPr>
          <p:nvPr>
            <p:ph type="title"/>
          </p:nvPr>
        </p:nvSpPr>
        <p:spPr>
          <a:xfrm>
            <a:off x="1544574" y="407539"/>
            <a:ext cx="4170426" cy="565539"/>
          </a:xfrm>
          <a:prstGeom prst="rect">
            <a:avLst/>
          </a:prstGeom>
        </p:spPr>
        <p:txBody>
          <a:bodyPr vert="horz" wrap="square" lIns="0" tIns="11430" rIns="0" bIns="0" rtlCol="0">
            <a:spAutoFit/>
          </a:bodyPr>
          <a:lstStyle/>
          <a:p>
            <a:pPr marL="12700">
              <a:lnSpc>
                <a:spcPct val="100000"/>
              </a:lnSpc>
              <a:spcBef>
                <a:spcPts val="90"/>
              </a:spcBef>
            </a:pPr>
            <a:r>
              <a:rPr spc="-245" dirty="0"/>
              <a:t>CFB</a:t>
            </a:r>
            <a:r>
              <a:rPr spc="-30" dirty="0"/>
              <a:t>模式的特点</a:t>
            </a:r>
          </a:p>
        </p:txBody>
      </p:sp>
      <p:sp>
        <p:nvSpPr>
          <p:cNvPr id="5" name="object 5"/>
          <p:cNvSpPr txBox="1"/>
          <p:nvPr/>
        </p:nvSpPr>
        <p:spPr>
          <a:xfrm>
            <a:off x="1352422" y="1203894"/>
            <a:ext cx="10306178" cy="3904274"/>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2065" rIns="0" bIns="0" rtlCol="0">
            <a:spAutoFit/>
          </a:bodyPr>
          <a:lstStyle/>
          <a:p>
            <a:pPr marL="266700" marR="40005" indent="-228600" algn="just">
              <a:lnSpc>
                <a:spcPct val="120100"/>
              </a:lnSpc>
              <a:spcBef>
                <a:spcPts val="95"/>
              </a:spcBef>
              <a:buFont typeface="Arial"/>
              <a:buChar char="•"/>
              <a:tabLst>
                <a:tab pos="266700" algn="l"/>
              </a:tabLst>
            </a:pPr>
            <a:r>
              <a:rPr sz="2400" b="1" dirty="0">
                <a:latin typeface="微软雅黑 Semibold"/>
                <a:cs typeface="微软雅黑 Semibold"/>
              </a:rPr>
              <a:t>相同明文：和按</a:t>
            </a:r>
            <a:r>
              <a:rPr sz="2400" b="1" spc="-10" dirty="0">
                <a:latin typeface="Times New Roman"/>
                <a:cs typeface="Times New Roman"/>
              </a:rPr>
              <a:t>CBC</a:t>
            </a:r>
            <a:r>
              <a:rPr sz="2400" b="1" dirty="0">
                <a:latin typeface="微软雅黑 Semibold"/>
                <a:cs typeface="微软雅黑 Semibold"/>
              </a:rPr>
              <a:t>模式加密一样，改变</a:t>
            </a:r>
            <a:r>
              <a:rPr sz="2400" b="1" i="1" spc="-30" dirty="0">
                <a:latin typeface="Times New Roman"/>
                <a:cs typeface="Times New Roman"/>
              </a:rPr>
              <a:t>IV</a:t>
            </a:r>
            <a:r>
              <a:rPr sz="2400" b="1" spc="-5" dirty="0">
                <a:latin typeface="微软雅黑 Semibold"/>
                <a:cs typeface="微软雅黑 Semibold"/>
              </a:rPr>
              <a:t>同样会导致相同的明文</a:t>
            </a:r>
            <a:r>
              <a:rPr sz="2400" b="1" spc="-10" dirty="0">
                <a:latin typeface="微软雅黑 Semibold"/>
                <a:cs typeface="微软雅黑 Semibold"/>
              </a:rPr>
              <a:t>输入得到不同的加密输出。</a:t>
            </a:r>
            <a:r>
              <a:rPr sz="2400" b="1" i="1" spc="-10" dirty="0">
                <a:latin typeface="Times New Roman"/>
                <a:cs typeface="Times New Roman"/>
              </a:rPr>
              <a:t>IV</a:t>
            </a:r>
            <a:r>
              <a:rPr sz="2400" b="1" dirty="0">
                <a:latin typeface="微软雅黑 Semibold"/>
                <a:cs typeface="微软雅黑 Semibold"/>
              </a:rPr>
              <a:t>无需保密（虽在某些应用中</a:t>
            </a:r>
            <a:r>
              <a:rPr sz="2400" b="1" spc="-10" dirty="0">
                <a:latin typeface="Times New Roman"/>
                <a:cs typeface="Times New Roman"/>
              </a:rPr>
              <a:t>IV</a:t>
            </a:r>
            <a:r>
              <a:rPr sz="2400" b="1" spc="-20" dirty="0">
                <a:latin typeface="微软雅黑 Semibold"/>
                <a:cs typeface="微软雅黑 Semibold"/>
              </a:rPr>
              <a:t>须是不</a:t>
            </a:r>
            <a:r>
              <a:rPr sz="2400" b="1" dirty="0">
                <a:latin typeface="微软雅黑 Semibold"/>
                <a:cs typeface="微软雅黑 Semibold"/>
              </a:rPr>
              <a:t>可预测的）</a:t>
            </a:r>
            <a:r>
              <a:rPr sz="2400" b="1" spc="-50" dirty="0">
                <a:latin typeface="微软雅黑 Semibold"/>
                <a:cs typeface="微软雅黑 Semibold"/>
              </a:rPr>
              <a:t>。</a:t>
            </a:r>
            <a:endParaRPr sz="2400" dirty="0">
              <a:latin typeface="微软雅黑 Semibold"/>
              <a:cs typeface="微软雅黑 Semibold"/>
            </a:endParaRPr>
          </a:p>
          <a:p>
            <a:pPr marL="266700" marR="45085" indent="-228600" algn="just">
              <a:lnSpc>
                <a:spcPct val="120000"/>
              </a:lnSpc>
              <a:spcBef>
                <a:spcPts val="1010"/>
              </a:spcBef>
              <a:buFont typeface="Arial"/>
              <a:buChar char="•"/>
              <a:tabLst>
                <a:tab pos="266700" algn="l"/>
              </a:tabLst>
            </a:pPr>
            <a:r>
              <a:rPr sz="2400" b="1" spc="5" dirty="0">
                <a:latin typeface="微软雅黑 Semibold"/>
                <a:cs typeface="微软雅黑 Semibold"/>
              </a:rPr>
              <a:t>链接依赖性：类似</a:t>
            </a:r>
            <a:r>
              <a:rPr sz="2400" b="1" spc="-25" dirty="0">
                <a:latin typeface="Times New Roman"/>
                <a:cs typeface="Times New Roman"/>
              </a:rPr>
              <a:t>CBC</a:t>
            </a:r>
            <a:r>
              <a:rPr sz="2400" b="1" spc="-5" dirty="0">
                <a:latin typeface="微软雅黑 Semibold"/>
                <a:cs typeface="微软雅黑 Semibold"/>
              </a:rPr>
              <a:t>加密，链接机制致使密文组依赖于当前明文</a:t>
            </a:r>
            <a:r>
              <a:rPr sz="2400" b="1" spc="-10" dirty="0">
                <a:latin typeface="微软雅黑 Semibold"/>
                <a:cs typeface="微软雅黑 Semibold"/>
              </a:rPr>
              <a:t>组和其前面的明文组；因此，重排密文组会影响解密。</a:t>
            </a:r>
            <a:endParaRPr sz="2400" dirty="0">
              <a:latin typeface="微软雅黑 Semibold"/>
              <a:cs typeface="微软雅黑 Semibold"/>
            </a:endParaRPr>
          </a:p>
          <a:p>
            <a:pPr marL="266700" indent="-228600" algn="just">
              <a:lnSpc>
                <a:spcPct val="100000"/>
              </a:lnSpc>
              <a:spcBef>
                <a:spcPts val="1565"/>
              </a:spcBef>
              <a:buFont typeface="Arial"/>
              <a:buChar char="•"/>
              <a:tabLst>
                <a:tab pos="266700" algn="l"/>
              </a:tabLst>
            </a:pPr>
            <a:r>
              <a:rPr sz="2400" b="1" spc="65" dirty="0">
                <a:latin typeface="微软雅黑 Semibold"/>
                <a:cs typeface="微软雅黑 Semibold"/>
              </a:rPr>
              <a:t>错误的传播：一个或多个比特错误出现在任一个</a:t>
            </a:r>
            <a:r>
              <a:rPr sz="2400" b="1" spc="60" dirty="0">
                <a:latin typeface="Times New Roman"/>
                <a:cs typeface="Times New Roman"/>
              </a:rPr>
              <a:t>r</a:t>
            </a:r>
            <a:r>
              <a:rPr sz="2400" b="1" spc="60" dirty="0">
                <a:latin typeface="微软雅黑 Semibold"/>
                <a:cs typeface="微软雅黑 Semibold"/>
              </a:rPr>
              <a:t>比特的密文组中</a:t>
            </a:r>
            <a:endParaRPr sz="2400" dirty="0">
              <a:latin typeface="微软雅黑 Semibold"/>
              <a:cs typeface="微软雅黑 Semibold"/>
            </a:endParaRPr>
          </a:p>
          <a:p>
            <a:pPr marL="266700" algn="just">
              <a:lnSpc>
                <a:spcPct val="100000"/>
              </a:lnSpc>
              <a:spcBef>
                <a:spcPts val="580"/>
              </a:spcBef>
            </a:pPr>
            <a:r>
              <a:rPr sz="2400" b="1" dirty="0">
                <a:latin typeface="微软雅黑 Semibold"/>
                <a:cs typeface="微软雅黑 Semibold"/>
              </a:rPr>
              <a:t>会影响这个组和后继 </a:t>
            </a:r>
            <a:r>
              <a:rPr sz="2925" spc="-330" baseline="1424" dirty="0">
                <a:latin typeface="Symbol"/>
                <a:cs typeface="Symbol"/>
              </a:rPr>
              <a:t></a:t>
            </a:r>
            <a:r>
              <a:rPr sz="2925" spc="-330" baseline="-9971" dirty="0">
                <a:latin typeface="Symbol"/>
                <a:cs typeface="Symbol"/>
              </a:rPr>
              <a:t></a:t>
            </a:r>
            <a:r>
              <a:rPr sz="2925" i="1" spc="-330" baseline="5698" dirty="0">
                <a:latin typeface="Times New Roman"/>
                <a:cs typeface="Times New Roman"/>
              </a:rPr>
              <a:t>n</a:t>
            </a:r>
            <a:r>
              <a:rPr sz="2925" i="1" spc="-240" baseline="5698" dirty="0">
                <a:latin typeface="Times New Roman"/>
                <a:cs typeface="Times New Roman"/>
              </a:rPr>
              <a:t> </a:t>
            </a:r>
            <a:r>
              <a:rPr sz="2925" spc="-75" baseline="5698" dirty="0">
                <a:latin typeface="Times New Roman"/>
                <a:cs typeface="Times New Roman"/>
              </a:rPr>
              <a:t>/ </a:t>
            </a:r>
            <a:r>
              <a:rPr sz="2925" i="1" baseline="5698" dirty="0">
                <a:latin typeface="Times New Roman"/>
                <a:cs typeface="Times New Roman"/>
              </a:rPr>
              <a:t>r</a:t>
            </a:r>
            <a:r>
              <a:rPr sz="2925" i="1" spc="-434" baseline="5698" dirty="0">
                <a:latin typeface="Times New Roman"/>
                <a:cs typeface="Times New Roman"/>
              </a:rPr>
              <a:t> </a:t>
            </a:r>
            <a:r>
              <a:rPr sz="2925" spc="-555" baseline="1424" dirty="0">
                <a:latin typeface="Symbol"/>
                <a:cs typeface="Symbol"/>
              </a:rPr>
              <a:t></a:t>
            </a:r>
            <a:r>
              <a:rPr sz="2925" spc="-555" baseline="-9971" dirty="0">
                <a:latin typeface="Symbol"/>
                <a:cs typeface="Symbol"/>
              </a:rPr>
              <a:t></a:t>
            </a:r>
            <a:r>
              <a:rPr sz="2925" spc="307" baseline="-9971" dirty="0">
                <a:latin typeface="Times New Roman"/>
                <a:cs typeface="Times New Roman"/>
              </a:rPr>
              <a:t> </a:t>
            </a:r>
            <a:r>
              <a:rPr sz="2400" b="1" spc="-10" dirty="0">
                <a:latin typeface="微软雅黑 Semibold"/>
                <a:cs typeface="微软雅黑 Semibold"/>
              </a:rPr>
              <a:t>个密文组的解密。</a:t>
            </a:r>
            <a:endParaRPr sz="2400" dirty="0">
              <a:latin typeface="微软雅黑 Semibold"/>
              <a:cs typeface="微软雅黑 Semibold"/>
            </a:endParaRPr>
          </a:p>
          <a:p>
            <a:pPr marL="266700" marR="36195" indent="-228600" algn="just">
              <a:lnSpc>
                <a:spcPct val="117900"/>
              </a:lnSpc>
              <a:spcBef>
                <a:spcPts val="1130"/>
              </a:spcBef>
              <a:buFont typeface="Arial"/>
              <a:buChar char="•"/>
              <a:tabLst>
                <a:tab pos="266700" algn="l"/>
              </a:tabLst>
            </a:pPr>
            <a:r>
              <a:rPr sz="3600" b="1" spc="7" baseline="1157" dirty="0">
                <a:latin typeface="微软雅黑 Semibold"/>
                <a:cs typeface="微软雅黑 Semibold"/>
              </a:rPr>
              <a:t>错误恢复：</a:t>
            </a:r>
            <a:r>
              <a:rPr sz="3600" b="1" spc="-15" baseline="1157" dirty="0">
                <a:latin typeface="Times New Roman"/>
                <a:cs typeface="Times New Roman"/>
              </a:rPr>
              <a:t>CFB</a:t>
            </a:r>
            <a:r>
              <a:rPr sz="3600" b="1" spc="37" baseline="1157" dirty="0">
                <a:latin typeface="微软雅黑 Semibold"/>
                <a:cs typeface="微软雅黑 Semibold"/>
              </a:rPr>
              <a:t>和</a:t>
            </a:r>
            <a:r>
              <a:rPr sz="3600" b="1" spc="-30" baseline="1157" dirty="0">
                <a:latin typeface="Times New Roman"/>
                <a:cs typeface="Times New Roman"/>
              </a:rPr>
              <a:t>CBC</a:t>
            </a:r>
            <a:r>
              <a:rPr sz="3600" b="1" spc="22" baseline="1157" dirty="0">
                <a:latin typeface="微软雅黑 Semibold"/>
                <a:cs typeface="微软雅黑 Semibold"/>
              </a:rPr>
              <a:t>相似，也是自同步的，但它需有</a:t>
            </a:r>
            <a:r>
              <a:rPr sz="1950" spc="-215" dirty="0">
                <a:latin typeface="Symbol"/>
                <a:cs typeface="Symbol"/>
              </a:rPr>
              <a:t></a:t>
            </a:r>
            <a:r>
              <a:rPr sz="2925" spc="-322" baseline="-9971" dirty="0">
                <a:latin typeface="Symbol"/>
                <a:cs typeface="Symbol"/>
              </a:rPr>
              <a:t></a:t>
            </a:r>
            <a:r>
              <a:rPr sz="2925" i="1" spc="-322" baseline="4273" dirty="0">
                <a:latin typeface="Times New Roman"/>
                <a:cs typeface="Times New Roman"/>
              </a:rPr>
              <a:t>n</a:t>
            </a:r>
            <a:r>
              <a:rPr sz="2925" i="1" spc="-307" baseline="4273" dirty="0">
                <a:latin typeface="Times New Roman"/>
                <a:cs typeface="Times New Roman"/>
              </a:rPr>
              <a:t> </a:t>
            </a:r>
            <a:r>
              <a:rPr sz="2925" spc="-112" baseline="4273" dirty="0">
                <a:latin typeface="Times New Roman"/>
                <a:cs typeface="Times New Roman"/>
              </a:rPr>
              <a:t>/ </a:t>
            </a:r>
            <a:r>
              <a:rPr sz="2925" i="1" spc="22" baseline="4273" dirty="0">
                <a:latin typeface="Times New Roman"/>
                <a:cs typeface="Times New Roman"/>
              </a:rPr>
              <a:t>r</a:t>
            </a:r>
            <a:r>
              <a:rPr sz="2925" i="1" spc="-472" baseline="4273" dirty="0">
                <a:latin typeface="Times New Roman"/>
                <a:cs typeface="Times New Roman"/>
              </a:rPr>
              <a:t> </a:t>
            </a:r>
            <a:r>
              <a:rPr sz="1950" spc="-370" dirty="0">
                <a:latin typeface="Symbol"/>
                <a:cs typeface="Symbol"/>
              </a:rPr>
              <a:t></a:t>
            </a:r>
            <a:r>
              <a:rPr sz="2925" spc="-555" baseline="-9971" dirty="0">
                <a:latin typeface="Symbol"/>
                <a:cs typeface="Symbol"/>
              </a:rPr>
              <a:t></a:t>
            </a:r>
            <a:r>
              <a:rPr sz="2925" spc="-397" baseline="-9971" dirty="0">
                <a:latin typeface="Times New Roman"/>
                <a:cs typeface="Times New Roman"/>
              </a:rPr>
              <a:t> </a:t>
            </a:r>
            <a:r>
              <a:rPr sz="3600" b="1" spc="22" baseline="1157" dirty="0">
                <a:latin typeface="微软雅黑 Semibold"/>
                <a:cs typeface="微软雅黑 Semibold"/>
              </a:rPr>
              <a:t>个密文</a:t>
            </a:r>
            <a:r>
              <a:rPr sz="2400" b="1" dirty="0">
                <a:latin typeface="微软雅黑 Semibold"/>
                <a:cs typeface="微软雅黑 Semibold"/>
              </a:rPr>
              <a:t>组才能还原</a:t>
            </a:r>
            <a:endParaRPr sz="2400" dirty="0">
              <a:latin typeface="微软雅黑 Semibold"/>
              <a:cs typeface="微软雅黑 Semibold"/>
            </a:endParaRPr>
          </a:p>
        </p:txBody>
      </p:sp>
    </p:spTree>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96468" y="6252971"/>
            <a:ext cx="10779125" cy="0"/>
          </a:xfrm>
          <a:custGeom>
            <a:avLst/>
            <a:gdLst/>
            <a:ahLst/>
            <a:cxnLst/>
            <a:rect l="l" t="t" r="r" b="b"/>
            <a:pathLst>
              <a:path w="10779125">
                <a:moveTo>
                  <a:pt x="0" y="0"/>
                </a:moveTo>
                <a:lnTo>
                  <a:pt x="10779125" y="0"/>
                </a:lnTo>
              </a:path>
            </a:pathLst>
          </a:custGeom>
          <a:ln w="27432">
            <a:solidFill>
              <a:srgbClr val="5B9BD4"/>
            </a:solidFill>
          </a:ln>
        </p:spPr>
        <p:txBody>
          <a:bodyPr wrap="square" lIns="0" tIns="0" rIns="0" bIns="0" rtlCol="0"/>
          <a:lstStyle/>
          <a:p>
            <a:endParaRPr/>
          </a:p>
        </p:txBody>
      </p:sp>
      <p:sp>
        <p:nvSpPr>
          <p:cNvPr id="4" name="object 4"/>
          <p:cNvSpPr txBox="1">
            <a:spLocks noGrp="1"/>
          </p:cNvSpPr>
          <p:nvPr>
            <p:ph type="title"/>
          </p:nvPr>
        </p:nvSpPr>
        <p:spPr>
          <a:xfrm>
            <a:off x="1544574" y="407539"/>
            <a:ext cx="8894826" cy="565539"/>
          </a:xfrm>
          <a:prstGeom prst="rect">
            <a:avLst/>
          </a:prstGeom>
        </p:spPr>
        <p:txBody>
          <a:bodyPr vert="horz" wrap="square" lIns="0" tIns="11430" rIns="0" bIns="0" rtlCol="0">
            <a:spAutoFit/>
          </a:bodyPr>
          <a:lstStyle/>
          <a:p>
            <a:pPr marL="12700">
              <a:lnSpc>
                <a:spcPct val="100000"/>
              </a:lnSpc>
              <a:spcBef>
                <a:spcPts val="90"/>
              </a:spcBef>
              <a:tabLst>
                <a:tab pos="3895090" algn="l"/>
              </a:tabLst>
            </a:pPr>
            <a:r>
              <a:rPr spc="-20" dirty="0"/>
              <a:t>输出反</a:t>
            </a:r>
            <a:r>
              <a:rPr spc="-10" dirty="0"/>
              <a:t>馈OFB(Output</a:t>
            </a:r>
            <a:r>
              <a:rPr lang="en-US" spc="-10" dirty="0"/>
              <a:t> </a:t>
            </a:r>
            <a:r>
              <a:rPr spc="-45" dirty="0"/>
              <a:t>Feedback)</a:t>
            </a:r>
            <a:r>
              <a:rPr spc="-20" dirty="0"/>
              <a:t>模</a:t>
            </a:r>
            <a:r>
              <a:rPr spc="-50" dirty="0"/>
              <a:t>式</a:t>
            </a:r>
          </a:p>
        </p:txBody>
      </p:sp>
      <p:sp>
        <p:nvSpPr>
          <p:cNvPr id="5" name="object 5"/>
          <p:cNvSpPr txBox="1"/>
          <p:nvPr/>
        </p:nvSpPr>
        <p:spPr>
          <a:xfrm>
            <a:off x="902919" y="1456435"/>
            <a:ext cx="10669905" cy="391160"/>
          </a:xfrm>
          <a:prstGeom prst="rect">
            <a:avLst/>
          </a:prstGeom>
        </p:spPr>
        <p:txBody>
          <a:bodyPr vert="horz" wrap="square" lIns="0" tIns="12700" rIns="0" bIns="0" rtlCol="0">
            <a:spAutoFit/>
          </a:bodyPr>
          <a:lstStyle/>
          <a:p>
            <a:pPr marL="241300" indent="-228600">
              <a:lnSpc>
                <a:spcPct val="100000"/>
              </a:lnSpc>
              <a:spcBef>
                <a:spcPts val="100"/>
              </a:spcBef>
              <a:buFont typeface="Arial"/>
              <a:buChar char="•"/>
              <a:tabLst>
                <a:tab pos="241300" algn="l"/>
              </a:tabLst>
            </a:pPr>
            <a:r>
              <a:rPr sz="2400" b="1" spc="-10" dirty="0">
                <a:latin typeface="Times New Roman"/>
                <a:cs typeface="Times New Roman"/>
              </a:rPr>
              <a:t>OFB</a:t>
            </a:r>
            <a:r>
              <a:rPr sz="2400" b="1" dirty="0">
                <a:latin typeface="微软雅黑 Semibold"/>
                <a:cs typeface="微软雅黑 Semibold"/>
              </a:rPr>
              <a:t>模式在结构上类似于</a:t>
            </a:r>
            <a:r>
              <a:rPr sz="2400" b="1" spc="-30" dirty="0">
                <a:latin typeface="Times New Roman"/>
                <a:cs typeface="Times New Roman"/>
              </a:rPr>
              <a:t>CFB</a:t>
            </a:r>
            <a:r>
              <a:rPr sz="2400" b="1" dirty="0">
                <a:latin typeface="微软雅黑 Semibold"/>
                <a:cs typeface="微软雅黑 Semibold"/>
              </a:rPr>
              <a:t>模式，但反馈的内容是</a:t>
            </a:r>
            <a:r>
              <a:rPr sz="2400" b="1" spc="-20" dirty="0">
                <a:latin typeface="Times New Roman"/>
                <a:cs typeface="Times New Roman"/>
              </a:rPr>
              <a:t>DES</a:t>
            </a:r>
            <a:r>
              <a:rPr sz="2400" b="1" spc="-10" dirty="0">
                <a:latin typeface="微软雅黑 Semibold"/>
                <a:cs typeface="微软雅黑 Semibold"/>
              </a:rPr>
              <a:t>的输出而不是密文！</a:t>
            </a:r>
            <a:endParaRPr sz="2400" dirty="0">
              <a:latin typeface="微软雅黑 Semibold"/>
              <a:cs typeface="微软雅黑 Semibold"/>
            </a:endParaRPr>
          </a:p>
        </p:txBody>
      </p:sp>
      <p:pic>
        <p:nvPicPr>
          <p:cNvPr id="6" name="object 6"/>
          <p:cNvPicPr/>
          <p:nvPr/>
        </p:nvPicPr>
        <p:blipFill>
          <a:blip r:embed="rId2" cstate="print"/>
          <a:stretch>
            <a:fillRect/>
          </a:stretch>
        </p:blipFill>
        <p:spPr>
          <a:xfrm>
            <a:off x="2810816" y="2015744"/>
            <a:ext cx="6508847" cy="3814515"/>
          </a:xfrm>
          <a:prstGeom prst="rect">
            <a:avLst/>
          </a:prstGeom>
        </p:spPr>
      </p:pic>
      <p:sp>
        <p:nvSpPr>
          <p:cNvPr id="7" name="object 7"/>
          <p:cNvSpPr txBox="1"/>
          <p:nvPr/>
        </p:nvSpPr>
        <p:spPr>
          <a:xfrm>
            <a:off x="3911600" y="5793435"/>
            <a:ext cx="641350" cy="391160"/>
          </a:xfrm>
          <a:prstGeom prst="rect">
            <a:avLst/>
          </a:prstGeom>
        </p:spPr>
        <p:txBody>
          <a:bodyPr vert="horz" wrap="square" lIns="0" tIns="12700" rIns="0" bIns="0" rtlCol="0">
            <a:spAutoFit/>
          </a:bodyPr>
          <a:lstStyle/>
          <a:p>
            <a:pPr marL="12700">
              <a:lnSpc>
                <a:spcPct val="100000"/>
              </a:lnSpc>
              <a:spcBef>
                <a:spcPts val="100"/>
              </a:spcBef>
            </a:pPr>
            <a:r>
              <a:rPr sz="2400" b="1" spc="-25" dirty="0">
                <a:latin typeface="微软雅黑 Semibold"/>
                <a:cs typeface="微软雅黑 Semibold"/>
              </a:rPr>
              <a:t>加密</a:t>
            </a:r>
            <a:endParaRPr sz="2400">
              <a:latin typeface="微软雅黑 Semibold"/>
              <a:cs typeface="微软雅黑 Semibold"/>
            </a:endParaRPr>
          </a:p>
        </p:txBody>
      </p:sp>
      <p:sp>
        <p:nvSpPr>
          <p:cNvPr id="8" name="object 8"/>
          <p:cNvSpPr txBox="1"/>
          <p:nvPr/>
        </p:nvSpPr>
        <p:spPr>
          <a:xfrm>
            <a:off x="7543292" y="5829401"/>
            <a:ext cx="641350" cy="391795"/>
          </a:xfrm>
          <a:prstGeom prst="rect">
            <a:avLst/>
          </a:prstGeom>
        </p:spPr>
        <p:txBody>
          <a:bodyPr vert="horz" wrap="square" lIns="0" tIns="12700" rIns="0" bIns="0" rtlCol="0">
            <a:spAutoFit/>
          </a:bodyPr>
          <a:lstStyle/>
          <a:p>
            <a:pPr marL="12700">
              <a:lnSpc>
                <a:spcPct val="100000"/>
              </a:lnSpc>
              <a:spcBef>
                <a:spcPts val="100"/>
              </a:spcBef>
            </a:pPr>
            <a:r>
              <a:rPr sz="2400" b="1" spc="-25" dirty="0">
                <a:latin typeface="微软雅黑 Semibold"/>
                <a:cs typeface="微软雅黑 Semibold"/>
              </a:rPr>
              <a:t>解密</a:t>
            </a:r>
            <a:endParaRPr sz="2400">
              <a:latin typeface="微软雅黑 Semibold"/>
              <a:cs typeface="微软雅黑 Semibold"/>
            </a:endParaRPr>
          </a:p>
        </p:txBody>
      </p:sp>
    </p:spTree>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96468" y="6252971"/>
            <a:ext cx="10779125" cy="0"/>
          </a:xfrm>
          <a:custGeom>
            <a:avLst/>
            <a:gdLst/>
            <a:ahLst/>
            <a:cxnLst/>
            <a:rect l="l" t="t" r="r" b="b"/>
            <a:pathLst>
              <a:path w="10779125">
                <a:moveTo>
                  <a:pt x="0" y="0"/>
                </a:moveTo>
                <a:lnTo>
                  <a:pt x="10779125" y="0"/>
                </a:lnTo>
              </a:path>
            </a:pathLst>
          </a:custGeom>
          <a:ln w="27432">
            <a:solidFill>
              <a:srgbClr val="5B9BD4"/>
            </a:solidFill>
          </a:ln>
        </p:spPr>
        <p:txBody>
          <a:bodyPr wrap="square" lIns="0" tIns="0" rIns="0" bIns="0" rtlCol="0"/>
          <a:lstStyle/>
          <a:p>
            <a:endParaRPr/>
          </a:p>
        </p:txBody>
      </p:sp>
      <p:sp>
        <p:nvSpPr>
          <p:cNvPr id="4" name="object 4"/>
          <p:cNvSpPr txBox="1">
            <a:spLocks noGrp="1"/>
          </p:cNvSpPr>
          <p:nvPr>
            <p:ph type="title"/>
          </p:nvPr>
        </p:nvSpPr>
        <p:spPr>
          <a:xfrm>
            <a:off x="1544574" y="407539"/>
            <a:ext cx="5465826" cy="565539"/>
          </a:xfrm>
          <a:prstGeom prst="rect">
            <a:avLst/>
          </a:prstGeom>
        </p:spPr>
        <p:txBody>
          <a:bodyPr vert="horz" wrap="square" lIns="0" tIns="11430" rIns="0" bIns="0" rtlCol="0">
            <a:spAutoFit/>
          </a:bodyPr>
          <a:lstStyle/>
          <a:p>
            <a:pPr marL="12700">
              <a:lnSpc>
                <a:spcPct val="100000"/>
              </a:lnSpc>
              <a:spcBef>
                <a:spcPts val="90"/>
              </a:spcBef>
            </a:pPr>
            <a:r>
              <a:rPr spc="-390" dirty="0"/>
              <a:t>OFB</a:t>
            </a:r>
            <a:r>
              <a:rPr spc="-30" dirty="0"/>
              <a:t>工作模式的特点</a:t>
            </a:r>
          </a:p>
        </p:txBody>
      </p:sp>
      <p:sp>
        <p:nvSpPr>
          <p:cNvPr id="5" name="object 5"/>
          <p:cNvSpPr txBox="1"/>
          <p:nvPr/>
        </p:nvSpPr>
        <p:spPr>
          <a:xfrm>
            <a:off x="457200" y="1433318"/>
            <a:ext cx="11545493" cy="33672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eaLnBrk="0" hangingPunct="0">
              <a:spcBef>
                <a:spcPct val="20000"/>
              </a:spcBef>
              <a:buClr>
                <a:schemeClr val="tx1"/>
              </a:buClr>
              <a:buFont typeface="Wingdings" panose="05000000000000000000" pitchFamily="2" charset="2"/>
              <a:buChar char="v"/>
              <a:defRPr sz="2800" b="1">
                <a:latin typeface="+mn-lt"/>
                <a:ea typeface="+mn-ea"/>
              </a:defRPr>
            </a:lvl1pPr>
            <a:lvl2pPr marL="742950" lvl="1" indent="-285750" eaLnBrk="0" hangingPunct="0">
              <a:spcBef>
                <a:spcPct val="20000"/>
              </a:spcBef>
              <a:buClr>
                <a:schemeClr val="tx2"/>
              </a:buClr>
              <a:buFont typeface="Wingdings" panose="05000000000000000000" pitchFamily="2" charset="2"/>
              <a:buChar char="§"/>
              <a:defRPr sz="2800">
                <a:latin typeface="+mn-lt"/>
                <a:ea typeface="+mn-ea"/>
              </a:defRPr>
            </a:lvl2pPr>
            <a:lvl3pPr marL="1143000" indent="-228600" eaLnBrk="0" hangingPunct="0">
              <a:spcBef>
                <a:spcPct val="20000"/>
              </a:spcBef>
              <a:buClr>
                <a:schemeClr val="hlink"/>
              </a:buClr>
              <a:buChar char="•"/>
              <a:defRPr sz="2400">
                <a:latin typeface="+mn-lt"/>
                <a:ea typeface="+mn-ea"/>
              </a:defRPr>
            </a:lvl3pPr>
            <a:lvl4pPr marL="1600200" indent="-228600" eaLnBrk="0" hangingPunct="0">
              <a:spcBef>
                <a:spcPct val="20000"/>
              </a:spcBef>
              <a:buChar char="–"/>
              <a:defRPr sz="2000">
                <a:latin typeface="+mn-lt"/>
                <a:ea typeface="+mn-ea"/>
              </a:defRPr>
            </a:lvl4pPr>
            <a:lvl5pPr marL="2057400" indent="-228600" eaLnBrk="0" hangingPunct="0">
              <a:spcBef>
                <a:spcPct val="20000"/>
              </a:spcBef>
              <a:buChar char="»"/>
              <a:defRPr sz="2000">
                <a:latin typeface="+mn-lt"/>
                <a:ea typeface="+mn-ea"/>
              </a:defRPr>
            </a:lvl5pPr>
            <a:lvl6pPr marL="2514600" indent="-228600" fontAlgn="base">
              <a:spcBef>
                <a:spcPct val="20000"/>
              </a:spcBef>
              <a:spcAft>
                <a:spcPct val="0"/>
              </a:spcAft>
              <a:buChar char="»"/>
              <a:defRPr sz="2000">
                <a:latin typeface="+mn-lt"/>
                <a:ea typeface="+mn-ea"/>
              </a:defRPr>
            </a:lvl6pPr>
            <a:lvl7pPr marL="2971800" indent="-228600" fontAlgn="base">
              <a:spcBef>
                <a:spcPct val="20000"/>
              </a:spcBef>
              <a:spcAft>
                <a:spcPct val="0"/>
              </a:spcAft>
              <a:buChar char="»"/>
              <a:defRPr sz="2000">
                <a:latin typeface="+mn-lt"/>
                <a:ea typeface="+mn-ea"/>
              </a:defRPr>
            </a:lvl7pPr>
            <a:lvl8pPr marL="3429000" indent="-228600" fontAlgn="base">
              <a:spcBef>
                <a:spcPct val="20000"/>
              </a:spcBef>
              <a:spcAft>
                <a:spcPct val="0"/>
              </a:spcAft>
              <a:buChar char="»"/>
              <a:defRPr sz="2000">
                <a:latin typeface="+mn-lt"/>
                <a:ea typeface="+mn-ea"/>
              </a:defRPr>
            </a:lvl8pPr>
            <a:lvl9pPr marL="3886200" indent="-228600" fontAlgn="base">
              <a:spcBef>
                <a:spcPct val="20000"/>
              </a:spcBef>
              <a:spcAft>
                <a:spcPct val="0"/>
              </a:spcAft>
              <a:buChar char="»"/>
              <a:defRPr sz="2000">
                <a:latin typeface="+mn-lt"/>
                <a:ea typeface="+mn-ea"/>
              </a:defRPr>
            </a:lvl9pPr>
          </a:lstStyle>
          <a:p>
            <a:r>
              <a:rPr b="0" dirty="0"/>
              <a:t>相同明文：和CBC及CFB一样，改变IV同样会导致相同的明文输入得到不同的加密输出。</a:t>
            </a:r>
          </a:p>
          <a:p>
            <a:r>
              <a:rPr b="0" dirty="0"/>
              <a:t>链接依赖性：密钥流是独立于明文的。</a:t>
            </a:r>
          </a:p>
          <a:p>
            <a:r>
              <a:rPr b="0" dirty="0"/>
              <a:t>错误传播：有一个或多个比特错误的任一密文字符仅会影响该字符的解密， </a:t>
            </a:r>
            <a:r>
              <a:rPr b="0" dirty="0" err="1"/>
              <a:t>密文字符的某比特位置出错将致使还原明文的相应位置也出错</a:t>
            </a:r>
            <a:endParaRPr b="0" dirty="0"/>
          </a:p>
          <a:p>
            <a:r>
              <a:rPr b="0" dirty="0" err="1"/>
              <a:t>错误恢复：OFB模式能从密文比特错误中得以恢复，但在丢失密文比特后就无法实现自同步了，这是因为丢失密文比特会破坏密钥流的编排</a:t>
            </a:r>
            <a:endParaRPr b="0" dirty="0"/>
          </a:p>
        </p:txBody>
      </p:sp>
      <p:sp>
        <p:nvSpPr>
          <p:cNvPr id="6" name="文本框 5">
            <a:extLst>
              <a:ext uri="{FF2B5EF4-FFF2-40B4-BE49-F238E27FC236}">
                <a16:creationId xmlns:a16="http://schemas.microsoft.com/office/drawing/2014/main" id="{E3918FAB-9939-4F37-BE13-442437EB9E9C}"/>
              </a:ext>
            </a:extLst>
          </p:cNvPr>
          <p:cNvSpPr txBox="1"/>
          <p:nvPr/>
        </p:nvSpPr>
        <p:spPr>
          <a:xfrm>
            <a:off x="304800" y="4863740"/>
            <a:ext cx="11368937" cy="1569660"/>
          </a:xfrm>
          <a:prstGeom prst="rect">
            <a:avLst/>
          </a:prstGeom>
          <a:solidFill>
            <a:srgbClr val="0070C0"/>
          </a:solidFill>
        </p:spPr>
        <p:txBody>
          <a:bodyPr wrap="square">
            <a:spAutoFit/>
          </a:bodyPr>
          <a:lstStyle/>
          <a:p>
            <a:r>
              <a:rPr lang="zh-CN" altLang="en-US" sz="2400" dirty="0">
                <a:solidFill>
                  <a:schemeClr val="bg1"/>
                </a:solidFill>
              </a:rPr>
              <a:t>优点：不需求填充；可事前进行加密解密的预备；加解密结构相同；对包含错误的密文解密时，只有对应明文的相应位会出错。</a:t>
            </a:r>
          </a:p>
          <a:p>
            <a:r>
              <a:rPr lang="zh-CN" altLang="en-US" sz="2400" dirty="0">
                <a:solidFill>
                  <a:schemeClr val="bg1"/>
                </a:solidFill>
              </a:rPr>
              <a:t>缺点：不支持并行计算；主动攻击者翻转密文分组中的某些比特时，明文中相应的比特也会翻转。</a:t>
            </a:r>
          </a:p>
        </p:txBody>
      </p:sp>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标题 1"/>
          <p:cNvSpPr>
            <a:spLocks noGrp="1"/>
          </p:cNvSpPr>
          <p:nvPr>
            <p:ph type="title"/>
          </p:nvPr>
        </p:nvSpPr>
        <p:spPr/>
        <p:txBody>
          <a:bodyPr/>
          <a:lstStyle/>
          <a:p>
            <a:pPr eaLnBrk="1" hangingPunct="1"/>
            <a:r>
              <a:rPr lang="zh-CN" altLang="zh-CN"/>
              <a:t>随机数的应用</a:t>
            </a:r>
            <a:endParaRPr lang="zh-CN" altLang="en-US"/>
          </a:p>
        </p:txBody>
      </p:sp>
      <p:sp>
        <p:nvSpPr>
          <p:cNvPr id="60419" name="内容占位符 2"/>
          <p:cNvSpPr>
            <a:spLocks noGrp="1"/>
          </p:cNvSpPr>
          <p:nvPr>
            <p:ph idx="1"/>
          </p:nvPr>
        </p:nvSpPr>
        <p:spPr/>
        <p:txBody>
          <a:bodyPr/>
          <a:lstStyle/>
          <a:p>
            <a:pPr eaLnBrk="1" hangingPunct="1"/>
            <a:r>
              <a:rPr lang="zh-CN" altLang="zh-CN" dirty="0"/>
              <a:t>在多个的网络安全应用程序加密的过程中，随机数起了非常重要的作用</a:t>
            </a:r>
            <a:endParaRPr lang="en-US" altLang="zh-CN" dirty="0"/>
          </a:p>
          <a:p>
            <a:pPr eaLnBrk="1" hangingPunct="1"/>
            <a:r>
              <a:rPr lang="zh-CN" altLang="zh-CN" dirty="0"/>
              <a:t>一些网络安全算法的安全性依赖于密码中用到的随机数。例如：</a:t>
            </a:r>
            <a:endParaRPr lang="zh-CN" altLang="zh-CN" sz="2000" dirty="0"/>
          </a:p>
          <a:p>
            <a:pPr lvl="2" eaLnBrk="1" hangingPunct="1"/>
            <a:r>
              <a:rPr lang="en-US" altLang="zh-CN" dirty="0"/>
              <a:t>RSA</a:t>
            </a:r>
            <a:r>
              <a:rPr lang="zh-CN" altLang="zh-CN" dirty="0"/>
              <a:t>公开密钥加密算法和其他的公开密钥算法中密钥的生成。</a:t>
            </a:r>
            <a:endParaRPr lang="zh-CN" altLang="zh-CN" sz="1800" dirty="0"/>
          </a:p>
          <a:p>
            <a:pPr lvl="2" eaLnBrk="1" hangingPunct="1"/>
            <a:r>
              <a:rPr lang="zh-CN" altLang="zh-CN" dirty="0"/>
              <a:t>生成用于临时会话的对称会话密钥。这个功能被许多网络应用使用，例如传输层安全，</a:t>
            </a:r>
            <a:r>
              <a:rPr lang="en-US" altLang="zh-CN" dirty="0" err="1"/>
              <a:t>WiFi</a:t>
            </a:r>
            <a:r>
              <a:rPr lang="zh-CN" altLang="zh-CN" dirty="0"/>
              <a:t>安全，电子邮件安全和</a:t>
            </a:r>
            <a:r>
              <a:rPr lang="en-US" altLang="zh-CN" dirty="0"/>
              <a:t>IP</a:t>
            </a:r>
            <a:r>
              <a:rPr lang="zh-CN" altLang="zh-CN" dirty="0"/>
              <a:t>安全。</a:t>
            </a:r>
            <a:endParaRPr lang="zh-CN" altLang="zh-CN" sz="1800" dirty="0"/>
          </a:p>
          <a:p>
            <a:pPr lvl="2" eaLnBrk="1" hangingPunct="1"/>
            <a:r>
              <a:rPr lang="zh-CN" altLang="zh-CN" dirty="0"/>
              <a:t>在许多密钥分配方案中，例如</a:t>
            </a:r>
            <a:r>
              <a:rPr lang="en-US" altLang="zh-CN" dirty="0"/>
              <a:t>Kerberos</a:t>
            </a:r>
            <a:r>
              <a:rPr lang="zh-CN" altLang="zh-CN" dirty="0"/>
              <a:t>，随机数被用来建立同步交换以防止重放攻击。</a:t>
            </a:r>
            <a:endParaRPr lang="zh-CN" altLang="zh-CN" sz="1800" dirty="0"/>
          </a:p>
          <a:p>
            <a:pPr eaLnBrk="1" hangingPunct="1"/>
            <a:endParaRPr lang="zh-CN" altLang="en-US" dirty="0"/>
          </a:p>
        </p:txBody>
      </p:sp>
      <p:sp>
        <p:nvSpPr>
          <p:cNvPr id="60420" name="日期占位符 3"/>
          <p:cNvSpPr>
            <a:spLocks noGrp="1"/>
          </p:cNvSpPr>
          <p:nvPr>
            <p:ph type="dt" sz="quarter" idx="10"/>
          </p:nvPr>
        </p:nvSpPr>
        <p:spPr>
          <a:noFill/>
        </p:spPr>
        <p:txBody>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ClrTx/>
              <a:buFontTx/>
              <a:buNone/>
            </a:pPr>
            <a:fld id="{133D9CF5-BAC5-489A-809A-DA0879DEBBD4}" type="datetime1">
              <a:rPr lang="zh-CN" altLang="en-US" sz="1000">
                <a:solidFill>
                  <a:schemeClr val="bg1"/>
                </a:solidFill>
                <a:latin typeface="Verdana" panose="020B0604030504040204" pitchFamily="34" charset="0"/>
                <a:ea typeface="宋体" panose="02010600030101010101" pitchFamily="2" charset="-122"/>
              </a:rPr>
              <a:pPr eaLnBrk="1" hangingPunct="1">
                <a:spcBef>
                  <a:spcPct val="0"/>
                </a:spcBef>
                <a:buClrTx/>
                <a:buFontTx/>
                <a:buNone/>
              </a:pPr>
              <a:t>2024/4/7</a:t>
            </a:fld>
            <a:endParaRPr lang="en-US" altLang="zh-CN" sz="1000">
              <a:solidFill>
                <a:schemeClr val="bg1"/>
              </a:solidFill>
              <a:latin typeface="Verdana" panose="020B0604030504040204" pitchFamily="34" charset="0"/>
              <a:ea typeface="宋体" panose="02010600030101010101" pitchFamily="2" charset="-122"/>
            </a:endParaRPr>
          </a:p>
        </p:txBody>
      </p:sp>
      <p:sp>
        <p:nvSpPr>
          <p:cNvPr id="60421" name="灯片编号占位符 4"/>
          <p:cNvSpPr>
            <a:spLocks noGrp="1"/>
          </p:cNvSpPr>
          <p:nvPr>
            <p:ph type="sldNum" sz="quarter" idx="11"/>
          </p:nvPr>
        </p:nvSpPr>
        <p:spPr>
          <a:noFill/>
        </p:spPr>
        <p:txBody>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ClrTx/>
              <a:buFontTx/>
              <a:buNone/>
            </a:pPr>
            <a:fld id="{A56DE3D3-430C-42FC-8C75-D846CFC55465}" type="slidenum">
              <a:rPr lang="en-US" altLang="zh-CN" sz="1000" b="0">
                <a:solidFill>
                  <a:schemeClr val="bg1"/>
                </a:solidFill>
                <a:latin typeface="Verdana" panose="020B0604030504040204" pitchFamily="34" charset="0"/>
                <a:ea typeface="宋体" panose="02010600030101010101" pitchFamily="2" charset="-122"/>
              </a:rPr>
              <a:pPr eaLnBrk="1" hangingPunct="1">
                <a:spcBef>
                  <a:spcPct val="0"/>
                </a:spcBef>
                <a:buClrTx/>
                <a:buFontTx/>
                <a:buNone/>
              </a:pPr>
              <a:t>3</a:t>
            </a:fld>
            <a:endParaRPr lang="en-US" altLang="zh-CN" sz="1000" b="0">
              <a:solidFill>
                <a:schemeClr val="bg1"/>
              </a:solidFill>
              <a:latin typeface="Verdana" panose="020B0604030504040204" pitchFamily="34" charset="0"/>
              <a:ea typeface="宋体" panose="02010600030101010101" pitchFamily="2" charset="-122"/>
            </a:endParaRPr>
          </a:p>
        </p:txBody>
      </p:sp>
    </p:spTree>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783129-3C42-4560-AE4F-B4EADBA4A9E2}"/>
              </a:ext>
            </a:extLst>
          </p:cNvPr>
          <p:cNvSpPr>
            <a:spLocks noGrp="1"/>
          </p:cNvSpPr>
          <p:nvPr>
            <p:ph type="title"/>
          </p:nvPr>
        </p:nvSpPr>
        <p:spPr/>
        <p:txBody>
          <a:bodyPr/>
          <a:lstStyle/>
          <a:p>
            <a:r>
              <a:rPr lang="zh-CN" altLang="en-US" spc="-30" dirty="0"/>
              <a:t>四类工作模式比较和选用</a:t>
            </a:r>
            <a:endParaRPr lang="zh-CN" altLang="en-US" dirty="0"/>
          </a:p>
        </p:txBody>
      </p:sp>
      <p:sp>
        <p:nvSpPr>
          <p:cNvPr id="3" name="内容占位符 2">
            <a:extLst>
              <a:ext uri="{FF2B5EF4-FFF2-40B4-BE49-F238E27FC236}">
                <a16:creationId xmlns:a16="http://schemas.microsoft.com/office/drawing/2014/main" id="{C32D5F5B-3FDE-41D7-92A9-9CD7E21591AB}"/>
              </a:ext>
            </a:extLst>
          </p:cNvPr>
          <p:cNvSpPr>
            <a:spLocks noGrp="1"/>
          </p:cNvSpPr>
          <p:nvPr>
            <p:ph idx="1"/>
          </p:nvPr>
        </p:nvSpPr>
        <p:spPr>
          <a:xfrm>
            <a:off x="406400" y="1257300"/>
            <a:ext cx="11176000" cy="4343400"/>
          </a:xfrm>
        </p:spPr>
        <p:txBody>
          <a:bodyPr/>
          <a:lstStyle/>
          <a:p>
            <a:r>
              <a:rPr lang="en-US" altLang="zh-CN" dirty="0"/>
              <a:t>ECB</a:t>
            </a:r>
            <a:r>
              <a:rPr lang="zh-CN" altLang="en-US" dirty="0"/>
              <a:t>模式简单、高速，但最弱，易受重放和替换攻击，一般用于加密长度小于等于分组长度的消息。</a:t>
            </a:r>
          </a:p>
          <a:p>
            <a:r>
              <a:rPr lang="en-US" altLang="zh-CN" dirty="0"/>
              <a:t>CBC</a:t>
            </a:r>
            <a:r>
              <a:rPr lang="zh-CN" altLang="en-US" dirty="0"/>
              <a:t>，</a:t>
            </a:r>
            <a:r>
              <a:rPr lang="en-US" altLang="zh-CN" dirty="0"/>
              <a:t>CFB</a:t>
            </a:r>
            <a:r>
              <a:rPr lang="zh-CN" altLang="en-US" dirty="0"/>
              <a:t>，</a:t>
            </a:r>
            <a:r>
              <a:rPr lang="en-US" altLang="zh-CN" dirty="0"/>
              <a:t>OFB</a:t>
            </a:r>
            <a:r>
              <a:rPr lang="zh-CN" altLang="en-US" dirty="0"/>
              <a:t>模式的选用取决于实际的特殊需求。</a:t>
            </a:r>
          </a:p>
          <a:p>
            <a:pPr lvl="1"/>
            <a:r>
              <a:rPr lang="zh-CN" altLang="en-US" dirty="0"/>
              <a:t>明文不易丢信号，对明文的格式没有特殊要求的环境可选用</a:t>
            </a:r>
            <a:r>
              <a:rPr lang="en-US" altLang="zh-CN" dirty="0"/>
              <a:t>CBC</a:t>
            </a:r>
            <a:r>
              <a:rPr lang="zh-CN" altLang="en-US" dirty="0"/>
              <a:t>模式。需要完整性认证功能时也可选用该模式。</a:t>
            </a:r>
          </a:p>
          <a:p>
            <a:pPr lvl="1"/>
            <a:r>
              <a:rPr lang="zh-CN" altLang="en-US" dirty="0"/>
              <a:t>容易丢信号的环境，或对明文格式有特殊要求的环境，可选用</a:t>
            </a:r>
            <a:r>
              <a:rPr lang="en-US" altLang="zh-CN" dirty="0"/>
              <a:t>CFB</a:t>
            </a:r>
            <a:r>
              <a:rPr lang="zh-CN" altLang="en-US" dirty="0"/>
              <a:t>模式。</a:t>
            </a:r>
          </a:p>
          <a:p>
            <a:pPr lvl="1"/>
            <a:r>
              <a:rPr lang="zh-CN" altLang="en-US" dirty="0"/>
              <a:t>不易丢信号，但信号特别容易错，且明文冗余特别多，可选用</a:t>
            </a:r>
            <a:r>
              <a:rPr lang="en-US" altLang="zh-CN" dirty="0"/>
              <a:t>OFB</a:t>
            </a:r>
            <a:r>
              <a:rPr lang="zh-CN" altLang="en-US" dirty="0"/>
              <a:t>模式。</a:t>
            </a:r>
          </a:p>
        </p:txBody>
      </p:sp>
      <p:sp>
        <p:nvSpPr>
          <p:cNvPr id="4" name="日期占位符 3">
            <a:extLst>
              <a:ext uri="{FF2B5EF4-FFF2-40B4-BE49-F238E27FC236}">
                <a16:creationId xmlns:a16="http://schemas.microsoft.com/office/drawing/2014/main" id="{152C7808-8D8F-43EA-84EA-AA86411CE4C4}"/>
              </a:ext>
            </a:extLst>
          </p:cNvPr>
          <p:cNvSpPr>
            <a:spLocks noGrp="1"/>
          </p:cNvSpPr>
          <p:nvPr>
            <p:ph type="dt" sz="half" idx="10"/>
          </p:nvPr>
        </p:nvSpPr>
        <p:spPr/>
        <p:txBody>
          <a:bodyPr/>
          <a:lstStyle/>
          <a:p>
            <a:pPr>
              <a:defRPr/>
            </a:pPr>
            <a:fld id="{BFF41D55-CB41-4850-B0AC-125636BC8087}" type="datetime1">
              <a:rPr lang="zh-CN" altLang="en-US" smtClean="0"/>
              <a:pPr>
                <a:defRPr/>
              </a:pPr>
              <a:t>2024/4/7</a:t>
            </a:fld>
            <a:endParaRPr lang="en-US" altLang="zh-CN"/>
          </a:p>
        </p:txBody>
      </p:sp>
      <p:sp>
        <p:nvSpPr>
          <p:cNvPr id="5" name="灯片编号占位符 4">
            <a:extLst>
              <a:ext uri="{FF2B5EF4-FFF2-40B4-BE49-F238E27FC236}">
                <a16:creationId xmlns:a16="http://schemas.microsoft.com/office/drawing/2014/main" id="{2BD7C2F1-BFD9-4D2A-A590-3A8FE800EBE7}"/>
              </a:ext>
            </a:extLst>
          </p:cNvPr>
          <p:cNvSpPr>
            <a:spLocks noGrp="1"/>
          </p:cNvSpPr>
          <p:nvPr>
            <p:ph type="sldNum" sz="quarter" idx="11"/>
          </p:nvPr>
        </p:nvSpPr>
        <p:spPr/>
        <p:txBody>
          <a:bodyPr/>
          <a:lstStyle/>
          <a:p>
            <a:fld id="{A420A89F-6092-44FA-AA4D-72ED0B6A316D}" type="slidenum">
              <a:rPr lang="en-US" altLang="zh-CN" smtClean="0"/>
              <a:pPr/>
              <a:t>30</a:t>
            </a:fld>
            <a:endParaRPr lang="en-US" altLang="zh-CN"/>
          </a:p>
        </p:txBody>
      </p:sp>
      <p:pic>
        <p:nvPicPr>
          <p:cNvPr id="7" name="图片 6">
            <a:extLst>
              <a:ext uri="{FF2B5EF4-FFF2-40B4-BE49-F238E27FC236}">
                <a16:creationId xmlns:a16="http://schemas.microsoft.com/office/drawing/2014/main" id="{29CF4F37-A973-409E-8348-78769C93B1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5000" y="1257300"/>
            <a:ext cx="8077200" cy="4805423"/>
          </a:xfrm>
          <a:prstGeom prst="rect">
            <a:avLst/>
          </a:prstGeom>
        </p:spPr>
      </p:pic>
    </p:spTree>
    <p:extLst>
      <p:ext uri="{BB962C8B-B14F-4D97-AF65-F5344CB8AC3E}">
        <p14:creationId xmlns:p14="http://schemas.microsoft.com/office/powerpoint/2010/main" val="408106274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fltVal val="0"/>
                                          </p:val>
                                        </p:tav>
                                        <p:tav tm="100000">
                                          <p:val>
                                            <p:strVal val="#ppt_w"/>
                                          </p:val>
                                        </p:tav>
                                      </p:tavLst>
                                    </p:anim>
                                    <p:anim calcmode="lin" valueType="num">
                                      <p:cBhvr>
                                        <p:cTn id="8" dur="1000" fill="hold"/>
                                        <p:tgtEl>
                                          <p:spTgt spid="7"/>
                                        </p:tgtEl>
                                        <p:attrNameLst>
                                          <p:attrName>ppt_h</p:attrName>
                                        </p:attrNameLst>
                                      </p:cBhvr>
                                      <p:tavLst>
                                        <p:tav tm="0">
                                          <p:val>
                                            <p:fltVal val="0"/>
                                          </p:val>
                                        </p:tav>
                                        <p:tav tm="100000">
                                          <p:val>
                                            <p:strVal val="#ppt_h"/>
                                          </p:val>
                                        </p:tav>
                                      </p:tavLst>
                                    </p:anim>
                                    <p:anim calcmode="lin" valueType="num">
                                      <p:cBhvr>
                                        <p:cTn id="9" dur="1000" fill="hold"/>
                                        <p:tgtEl>
                                          <p:spTgt spid="7"/>
                                        </p:tgtEl>
                                        <p:attrNameLst>
                                          <p:attrName>style.rotation</p:attrName>
                                        </p:attrNameLst>
                                      </p:cBhvr>
                                      <p:tavLst>
                                        <p:tav tm="0">
                                          <p:val>
                                            <p:fltVal val="90"/>
                                          </p:val>
                                        </p:tav>
                                        <p:tav tm="100000">
                                          <p:val>
                                            <p:fltVal val="0"/>
                                          </p:val>
                                        </p:tav>
                                      </p:tavLst>
                                    </p:anim>
                                    <p:animEffect transition="in" filter="fade">
                                      <p:cBhvr>
                                        <p:cTn id="10"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WordArt 2"/>
          <p:cNvSpPr>
            <a:spLocks noChangeArrowheads="1" noChangeShapeType="1" noTextEdit="1"/>
          </p:cNvSpPr>
          <p:nvPr/>
        </p:nvSpPr>
        <p:spPr bwMode="blackWhite">
          <a:xfrm>
            <a:off x="3581400" y="2514601"/>
            <a:ext cx="4953000" cy="720725"/>
          </a:xfrm>
          <a:prstGeom prst="rect">
            <a:avLst/>
          </a:prstGeom>
        </p:spPr>
        <p:txBody>
          <a:bodyPr wrap="none" fromWordArt="1">
            <a:prstTxWarp prst="textPlain">
              <a:avLst>
                <a:gd name="adj" fmla="val 50000"/>
              </a:avLst>
            </a:prstTxWarp>
          </a:bodyPr>
          <a:lstStyle/>
          <a:p>
            <a:pPr algn="ctr"/>
            <a:r>
              <a:rPr lang="en-US" altLang="zh-CN" sz="5400" b="1" kern="10" dirty="0">
                <a:ln w="28575">
                  <a:solidFill>
                    <a:srgbClr val="FEFEFE"/>
                  </a:solidFill>
                  <a:round/>
                  <a:headEnd/>
                  <a:tailEnd/>
                </a:ln>
                <a:gradFill rotWithShape="1">
                  <a:gsLst>
                    <a:gs pos="0">
                      <a:schemeClr val="accent2"/>
                    </a:gs>
                    <a:gs pos="100000">
                      <a:schemeClr val="accent1"/>
                    </a:gs>
                  </a:gsLst>
                  <a:lin ang="0" scaled="1"/>
                </a:gradFill>
                <a:effectLst>
                  <a:outerShdw dist="71842" dir="2700000" algn="ctr" rotWithShape="0">
                    <a:srgbClr val="080808">
                      <a:alpha val="50000"/>
                    </a:srgbClr>
                  </a:outerShdw>
                </a:effectLst>
                <a:latin typeface="Verdana" panose="020B0604030504040204" pitchFamily="34" charset="0"/>
                <a:ea typeface="Verdana" panose="020B0604030504040204" pitchFamily="34" charset="0"/>
              </a:rPr>
              <a:t>Thank You !</a:t>
            </a:r>
            <a:endParaRPr lang="zh-CN" altLang="en-US" sz="5400" b="1" kern="10" dirty="0">
              <a:ln w="28575">
                <a:solidFill>
                  <a:srgbClr val="FEFEFE"/>
                </a:solidFill>
                <a:round/>
                <a:headEnd/>
                <a:tailEnd/>
              </a:ln>
              <a:gradFill rotWithShape="1">
                <a:gsLst>
                  <a:gs pos="0">
                    <a:schemeClr val="accent2"/>
                  </a:gs>
                  <a:gs pos="100000">
                    <a:schemeClr val="accent1"/>
                  </a:gs>
                </a:gsLst>
                <a:lin ang="0" scaled="1"/>
              </a:gradFill>
              <a:effectLst>
                <a:outerShdw dist="71842" dir="2700000" algn="ctr" rotWithShape="0">
                  <a:srgbClr val="080808">
                    <a:alpha val="50000"/>
                  </a:srgbClr>
                </a:outerShdw>
              </a:effectLst>
              <a:latin typeface="Verdana" panose="020B0604030504040204" pitchFamily="34" charset="0"/>
            </a:endParaRPr>
          </a:p>
        </p:txBody>
      </p:sp>
      <p:sp>
        <p:nvSpPr>
          <p:cNvPr id="54275" name="Rectangle 3"/>
          <p:cNvSpPr>
            <a:spLocks noGrp="1" noChangeArrowheads="1"/>
          </p:cNvSpPr>
          <p:nvPr>
            <p:ph type="subTitle" idx="1"/>
          </p:nvPr>
        </p:nvSpPr>
        <p:spPr/>
        <p:txBody>
          <a:bodyPr/>
          <a:lstStyle/>
          <a:p>
            <a:pPr eaLnBrk="1" hangingPunct="1">
              <a:defRPr/>
            </a:pPr>
            <a:endParaRPr lang="en-US" altLang="zh-CN" dirty="0">
              <a:ea typeface="宋体" pitchFamily="2" charset="-122"/>
            </a:endParaRPr>
          </a:p>
        </p:txBody>
      </p:sp>
    </p:spTree>
  </p:cSld>
  <p:clrMapOvr>
    <a:masterClrMapping/>
  </p:clrMapOvr>
  <p:transition spd="slow"/>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标题 1"/>
          <p:cNvSpPr>
            <a:spLocks noGrp="1"/>
          </p:cNvSpPr>
          <p:nvPr>
            <p:ph type="title"/>
          </p:nvPr>
        </p:nvSpPr>
        <p:spPr/>
        <p:txBody>
          <a:bodyPr/>
          <a:lstStyle/>
          <a:p>
            <a:pPr eaLnBrk="1" hangingPunct="1"/>
            <a:r>
              <a:rPr lang="zh-CN" altLang="en-US"/>
              <a:t>随机数的要求</a:t>
            </a:r>
          </a:p>
        </p:txBody>
      </p:sp>
      <p:sp>
        <p:nvSpPr>
          <p:cNvPr id="3" name="内容占位符 2"/>
          <p:cNvSpPr>
            <a:spLocks noGrp="1"/>
          </p:cNvSpPr>
          <p:nvPr>
            <p:ph idx="1"/>
          </p:nvPr>
        </p:nvSpPr>
        <p:spPr/>
        <p:txBody>
          <a:bodyPr/>
          <a:lstStyle/>
          <a:p>
            <a:pPr eaLnBrk="1" hangingPunct="1">
              <a:defRPr/>
            </a:pPr>
            <a:r>
              <a:rPr lang="zh-CN" altLang="zh-CN" dirty="0"/>
              <a:t>随机性</a:t>
            </a:r>
            <a:r>
              <a:rPr lang="zh-CN" altLang="en-US" dirty="0"/>
              <a:t>。</a:t>
            </a:r>
            <a:endParaRPr lang="en-US" altLang="zh-CN" dirty="0"/>
          </a:p>
          <a:p>
            <a:pPr marL="0" indent="0" eaLnBrk="1" hangingPunct="1">
              <a:buNone/>
              <a:defRPr/>
            </a:pPr>
            <a:r>
              <a:rPr lang="en-US" altLang="zh-CN" dirty="0"/>
              <a:t>  </a:t>
            </a:r>
            <a:r>
              <a:rPr lang="zh-CN" altLang="zh-CN" dirty="0"/>
              <a:t>下列标准是用来验证一个序列数是否是随机的。</a:t>
            </a:r>
            <a:endParaRPr lang="zh-CN" altLang="zh-CN" sz="2000" dirty="0"/>
          </a:p>
          <a:p>
            <a:pPr lvl="2" eaLnBrk="1" hangingPunct="1">
              <a:defRPr/>
            </a:pPr>
            <a:r>
              <a:rPr lang="zh-CN" altLang="zh-CN" b="1" dirty="0"/>
              <a:t>均匀分布：</a:t>
            </a:r>
            <a:r>
              <a:rPr lang="zh-CN" altLang="zh-CN" dirty="0"/>
              <a:t>在一定次序或者序列上的比特分布要均匀分配。</a:t>
            </a:r>
            <a:r>
              <a:rPr lang="en-US" altLang="zh-CN" dirty="0"/>
              <a:t>1</a:t>
            </a:r>
            <a:r>
              <a:rPr lang="zh-CN" altLang="zh-CN" dirty="0"/>
              <a:t>和</a:t>
            </a:r>
            <a:r>
              <a:rPr lang="en-US" altLang="zh-CN" dirty="0"/>
              <a:t>0</a:t>
            </a:r>
            <a:r>
              <a:rPr lang="zh-CN" altLang="zh-CN" dirty="0"/>
              <a:t>出现的频率必须大致相同。</a:t>
            </a:r>
            <a:r>
              <a:rPr lang="en-US" altLang="zh-CN" dirty="0"/>
              <a:t>  </a:t>
            </a:r>
            <a:endParaRPr lang="zh-CN" altLang="zh-CN" sz="1800" dirty="0"/>
          </a:p>
          <a:p>
            <a:pPr lvl="2" eaLnBrk="1" hangingPunct="1">
              <a:defRPr/>
            </a:pPr>
            <a:r>
              <a:rPr lang="zh-CN" altLang="zh-CN" b="1" dirty="0"/>
              <a:t>独立：</a:t>
            </a:r>
            <a:r>
              <a:rPr lang="zh-CN" altLang="zh-CN" dirty="0"/>
              <a:t>在同一序列上，没有一个数字能影响和干涉其它数字。</a:t>
            </a:r>
            <a:endParaRPr lang="en-US" altLang="zh-CN" dirty="0"/>
          </a:p>
          <a:p>
            <a:pPr eaLnBrk="1" hangingPunct="1">
              <a:defRPr/>
            </a:pPr>
            <a:r>
              <a:rPr lang="zh-CN" altLang="zh-CN" sz="2400" dirty="0"/>
              <a:t>不可预测性</a:t>
            </a:r>
            <a:endParaRPr lang="en-US" altLang="zh-CN" sz="2400" dirty="0"/>
          </a:p>
          <a:p>
            <a:pPr lvl="1" eaLnBrk="1" hangingPunct="1">
              <a:defRPr/>
            </a:pPr>
            <a:r>
              <a:rPr lang="zh-CN" altLang="zh-CN" sz="2400" dirty="0"/>
              <a:t>在一些应用中，例如相互鉴别和生成会话密钥，我们并不过多要求数列是统计上随机，但是这个数列上连续数位应该是不可预测的。</a:t>
            </a:r>
            <a:endParaRPr lang="zh-CN" altLang="zh-CN" sz="2200" dirty="0"/>
          </a:p>
          <a:p>
            <a:pPr eaLnBrk="1" hangingPunct="1">
              <a:defRPr/>
            </a:pPr>
            <a:endParaRPr lang="zh-CN" altLang="en-US" dirty="0"/>
          </a:p>
        </p:txBody>
      </p:sp>
      <p:sp>
        <p:nvSpPr>
          <p:cNvPr id="61444" name="日期占位符 3"/>
          <p:cNvSpPr>
            <a:spLocks noGrp="1"/>
          </p:cNvSpPr>
          <p:nvPr>
            <p:ph type="dt" sz="quarter" idx="10"/>
          </p:nvPr>
        </p:nvSpPr>
        <p:spPr>
          <a:noFill/>
        </p:spPr>
        <p:txBody>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ClrTx/>
              <a:buFontTx/>
              <a:buNone/>
            </a:pPr>
            <a:fld id="{80AA359A-787F-4E97-B9FB-BE650682C79F}" type="datetime1">
              <a:rPr lang="zh-CN" altLang="en-US" sz="1000">
                <a:solidFill>
                  <a:schemeClr val="bg1"/>
                </a:solidFill>
                <a:latin typeface="Verdana" panose="020B0604030504040204" pitchFamily="34" charset="0"/>
                <a:ea typeface="宋体" panose="02010600030101010101" pitchFamily="2" charset="-122"/>
              </a:rPr>
              <a:pPr eaLnBrk="1" hangingPunct="1">
                <a:spcBef>
                  <a:spcPct val="0"/>
                </a:spcBef>
                <a:buClrTx/>
                <a:buFontTx/>
                <a:buNone/>
              </a:pPr>
              <a:t>2024/4/7</a:t>
            </a:fld>
            <a:endParaRPr lang="en-US" altLang="zh-CN" sz="1000">
              <a:solidFill>
                <a:schemeClr val="bg1"/>
              </a:solidFill>
              <a:latin typeface="Verdana" panose="020B0604030504040204" pitchFamily="34" charset="0"/>
              <a:ea typeface="宋体" panose="02010600030101010101" pitchFamily="2" charset="-122"/>
            </a:endParaRPr>
          </a:p>
        </p:txBody>
      </p:sp>
      <p:sp>
        <p:nvSpPr>
          <p:cNvPr id="61445" name="灯片编号占位符 4"/>
          <p:cNvSpPr>
            <a:spLocks noGrp="1"/>
          </p:cNvSpPr>
          <p:nvPr>
            <p:ph type="sldNum" sz="quarter" idx="11"/>
          </p:nvPr>
        </p:nvSpPr>
        <p:spPr>
          <a:noFill/>
        </p:spPr>
        <p:txBody>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ClrTx/>
              <a:buFontTx/>
              <a:buNone/>
            </a:pPr>
            <a:fld id="{F96FCE41-E780-4BFF-AB5A-459837B99E74}" type="slidenum">
              <a:rPr lang="en-US" altLang="zh-CN" sz="1000" b="0">
                <a:solidFill>
                  <a:schemeClr val="bg1"/>
                </a:solidFill>
                <a:latin typeface="Verdana" panose="020B0604030504040204" pitchFamily="34" charset="0"/>
                <a:ea typeface="宋体" panose="02010600030101010101" pitchFamily="2" charset="-122"/>
              </a:rPr>
              <a:pPr eaLnBrk="1" hangingPunct="1">
                <a:spcBef>
                  <a:spcPct val="0"/>
                </a:spcBef>
                <a:buClrTx/>
                <a:buFontTx/>
                <a:buNone/>
              </a:pPr>
              <a:t>4</a:t>
            </a:fld>
            <a:endParaRPr lang="en-US" altLang="zh-CN" sz="1000" b="0">
              <a:solidFill>
                <a:schemeClr val="bg1"/>
              </a:solidFill>
              <a:latin typeface="Verdana" panose="020B0604030504040204" pitchFamily="34" charset="0"/>
              <a:ea typeface="宋体" panose="02010600030101010101" pitchFamily="2" charset="-122"/>
            </a:endParaRPr>
          </a:p>
        </p:txBody>
      </p:sp>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标题 1"/>
          <p:cNvSpPr>
            <a:spLocks noGrp="1"/>
          </p:cNvSpPr>
          <p:nvPr>
            <p:ph type="title"/>
          </p:nvPr>
        </p:nvSpPr>
        <p:spPr/>
        <p:txBody>
          <a:bodyPr/>
          <a:lstStyle/>
          <a:p>
            <a:pPr eaLnBrk="1" hangingPunct="1"/>
            <a:r>
              <a:rPr lang="zh-CN" altLang="zh-CN"/>
              <a:t>真随机数发生器</a:t>
            </a:r>
            <a:endParaRPr lang="zh-CN" altLang="en-US"/>
          </a:p>
        </p:txBody>
      </p:sp>
      <p:sp>
        <p:nvSpPr>
          <p:cNvPr id="62467" name="内容占位符 2"/>
          <p:cNvSpPr>
            <a:spLocks noGrp="1"/>
          </p:cNvSpPr>
          <p:nvPr>
            <p:ph idx="1"/>
          </p:nvPr>
        </p:nvSpPr>
        <p:spPr/>
        <p:txBody>
          <a:bodyPr/>
          <a:lstStyle/>
          <a:p>
            <a:pPr eaLnBrk="1" hangingPunct="1"/>
            <a:r>
              <a:rPr lang="zh-CN" altLang="zh-CN"/>
              <a:t>真随机数发生器将一个有效的随机源作为输入端；这个源被称为熵源。</a:t>
            </a:r>
            <a:endParaRPr lang="en-US" altLang="zh-CN"/>
          </a:p>
          <a:p>
            <a:pPr eaLnBrk="1" hangingPunct="1"/>
            <a:r>
              <a:rPr lang="zh-CN" altLang="zh-CN"/>
              <a:t>本质上，这个熵源是从计算机的物理环境上得到的，并且包含了按键时序特性，磁盘的电气活动，鼠标移动和瞬间的系统时钟。</a:t>
            </a:r>
            <a:endParaRPr lang="zh-CN" altLang="en-US"/>
          </a:p>
        </p:txBody>
      </p:sp>
      <p:sp>
        <p:nvSpPr>
          <p:cNvPr id="62468" name="日期占位符 3"/>
          <p:cNvSpPr>
            <a:spLocks noGrp="1"/>
          </p:cNvSpPr>
          <p:nvPr>
            <p:ph type="dt" sz="quarter" idx="10"/>
          </p:nvPr>
        </p:nvSpPr>
        <p:spPr>
          <a:noFill/>
        </p:spPr>
        <p:txBody>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ClrTx/>
              <a:buFontTx/>
              <a:buNone/>
            </a:pPr>
            <a:fld id="{BD69A12D-898A-41AE-B28F-16E18A63E512}" type="datetime1">
              <a:rPr lang="zh-CN" altLang="en-US" sz="1000">
                <a:solidFill>
                  <a:schemeClr val="bg1"/>
                </a:solidFill>
                <a:latin typeface="Verdana" panose="020B0604030504040204" pitchFamily="34" charset="0"/>
                <a:ea typeface="宋体" panose="02010600030101010101" pitchFamily="2" charset="-122"/>
              </a:rPr>
              <a:pPr eaLnBrk="1" hangingPunct="1">
                <a:spcBef>
                  <a:spcPct val="0"/>
                </a:spcBef>
                <a:buClrTx/>
                <a:buFontTx/>
                <a:buNone/>
              </a:pPr>
              <a:t>2024/4/7</a:t>
            </a:fld>
            <a:endParaRPr lang="en-US" altLang="zh-CN" sz="1000">
              <a:solidFill>
                <a:schemeClr val="bg1"/>
              </a:solidFill>
              <a:latin typeface="Verdana" panose="020B0604030504040204" pitchFamily="34" charset="0"/>
              <a:ea typeface="宋体" panose="02010600030101010101" pitchFamily="2" charset="-122"/>
            </a:endParaRPr>
          </a:p>
        </p:txBody>
      </p:sp>
      <p:sp>
        <p:nvSpPr>
          <p:cNvPr id="62469" name="灯片编号占位符 4"/>
          <p:cNvSpPr>
            <a:spLocks noGrp="1"/>
          </p:cNvSpPr>
          <p:nvPr>
            <p:ph type="sldNum" sz="quarter" idx="11"/>
          </p:nvPr>
        </p:nvSpPr>
        <p:spPr>
          <a:noFill/>
        </p:spPr>
        <p:txBody>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ClrTx/>
              <a:buFontTx/>
              <a:buNone/>
            </a:pPr>
            <a:fld id="{D310AAD5-6D31-4CF1-A845-8F567376D21D}" type="slidenum">
              <a:rPr lang="en-US" altLang="zh-CN" sz="1000" b="0">
                <a:solidFill>
                  <a:schemeClr val="bg1"/>
                </a:solidFill>
                <a:latin typeface="Verdana" panose="020B0604030504040204" pitchFamily="34" charset="0"/>
                <a:ea typeface="宋体" panose="02010600030101010101" pitchFamily="2" charset="-122"/>
              </a:rPr>
              <a:pPr eaLnBrk="1" hangingPunct="1">
                <a:spcBef>
                  <a:spcPct val="0"/>
                </a:spcBef>
                <a:buClrTx/>
                <a:buFontTx/>
                <a:buNone/>
              </a:pPr>
              <a:t>5</a:t>
            </a:fld>
            <a:endParaRPr lang="en-US" altLang="zh-CN" sz="1000" b="0">
              <a:solidFill>
                <a:schemeClr val="bg1"/>
              </a:solidFill>
              <a:latin typeface="Verdana" panose="020B0604030504040204" pitchFamily="34" charset="0"/>
              <a:ea typeface="宋体" panose="02010600030101010101" pitchFamily="2" charset="-122"/>
            </a:endParaRPr>
          </a:p>
        </p:txBody>
      </p:sp>
    </p:spTree>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标题 1"/>
          <p:cNvSpPr>
            <a:spLocks noGrp="1"/>
          </p:cNvSpPr>
          <p:nvPr>
            <p:ph type="title"/>
          </p:nvPr>
        </p:nvSpPr>
        <p:spPr/>
        <p:txBody>
          <a:bodyPr/>
          <a:lstStyle/>
          <a:p>
            <a:pPr eaLnBrk="1" hangingPunct="1"/>
            <a:r>
              <a:rPr lang="zh-CN" altLang="zh-CN" dirty="0"/>
              <a:t>伪随机数</a:t>
            </a:r>
            <a:r>
              <a:rPr lang="zh-CN" altLang="en-US" dirty="0"/>
              <a:t>发生</a:t>
            </a:r>
            <a:r>
              <a:rPr lang="zh-CN" altLang="zh-CN" dirty="0"/>
              <a:t>器和伪随机函数</a:t>
            </a:r>
            <a:endParaRPr lang="zh-CN" altLang="en-US" dirty="0"/>
          </a:p>
        </p:txBody>
      </p:sp>
      <p:sp>
        <p:nvSpPr>
          <p:cNvPr id="63491" name="内容占位符 2"/>
          <p:cNvSpPr>
            <a:spLocks noGrp="1"/>
          </p:cNvSpPr>
          <p:nvPr>
            <p:ph idx="1"/>
          </p:nvPr>
        </p:nvSpPr>
        <p:spPr/>
        <p:txBody>
          <a:bodyPr/>
          <a:lstStyle/>
          <a:p>
            <a:pPr eaLnBrk="1" hangingPunct="1"/>
            <a:r>
              <a:rPr lang="zh-CN" altLang="zh-CN" dirty="0"/>
              <a:t>相比之下，伪随机数生成器采用一个不变值作为输入端，这个不变值称为种子，并且运用了确定的算法来产生一系列的输出比特。</a:t>
            </a:r>
            <a:endParaRPr lang="en-US" altLang="zh-CN" dirty="0"/>
          </a:p>
          <a:p>
            <a:pPr eaLnBrk="1" hangingPunct="1"/>
            <a:r>
              <a:rPr lang="zh-CN" altLang="zh-CN" dirty="0"/>
              <a:t>伪随机数发生器：一种算法被用来产生一个开路型比特流被称为</a:t>
            </a:r>
            <a:r>
              <a:rPr lang="en-US" altLang="zh-CN" dirty="0"/>
              <a:t>PRNG</a:t>
            </a:r>
            <a:r>
              <a:rPr lang="zh-CN" altLang="zh-CN" dirty="0"/>
              <a:t>。一个开路型比特流的常见应用是作为输入端来输入对称的密码流。</a:t>
            </a:r>
          </a:p>
          <a:p>
            <a:pPr eaLnBrk="1" hangingPunct="1"/>
            <a:r>
              <a:rPr lang="zh-CN" altLang="zh-CN" dirty="0"/>
              <a:t>伪随机函数</a:t>
            </a:r>
            <a:r>
              <a:rPr lang="en-US" altLang="zh-CN" dirty="0"/>
              <a:t>(PRF)</a:t>
            </a:r>
            <a:r>
              <a:rPr lang="zh-CN" altLang="zh-CN" dirty="0"/>
              <a:t>：</a:t>
            </a:r>
            <a:r>
              <a:rPr lang="en-US" altLang="zh-CN" dirty="0"/>
              <a:t>PRF</a:t>
            </a:r>
            <a:r>
              <a:rPr lang="zh-CN" altLang="zh-CN" dirty="0"/>
              <a:t>被用来生产一些固定长度的伪随机比特串。例如对称的加密密钥。典型的</a:t>
            </a:r>
            <a:r>
              <a:rPr lang="en-US" altLang="zh-CN" dirty="0"/>
              <a:t>PRF</a:t>
            </a:r>
            <a:r>
              <a:rPr lang="zh-CN" altLang="zh-CN" dirty="0"/>
              <a:t>采用种子加上上下文中特定的值作为输入端，例如用户名</a:t>
            </a:r>
            <a:r>
              <a:rPr lang="en-US" altLang="zh-CN" dirty="0"/>
              <a:t>ID</a:t>
            </a:r>
            <a:r>
              <a:rPr lang="zh-CN" altLang="zh-CN" dirty="0"/>
              <a:t>。</a:t>
            </a:r>
            <a:r>
              <a:rPr lang="en-US" altLang="zh-CN" dirty="0"/>
              <a:t>  </a:t>
            </a:r>
            <a:endParaRPr lang="zh-CN" altLang="zh-CN" dirty="0"/>
          </a:p>
          <a:p>
            <a:pPr eaLnBrk="1" hangingPunct="1"/>
            <a:endParaRPr lang="zh-CN" altLang="en-US" dirty="0"/>
          </a:p>
        </p:txBody>
      </p:sp>
      <p:sp>
        <p:nvSpPr>
          <p:cNvPr id="63492" name="日期占位符 3"/>
          <p:cNvSpPr>
            <a:spLocks noGrp="1"/>
          </p:cNvSpPr>
          <p:nvPr>
            <p:ph type="dt" sz="quarter" idx="10"/>
          </p:nvPr>
        </p:nvSpPr>
        <p:spPr>
          <a:noFill/>
        </p:spPr>
        <p:txBody>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ClrTx/>
              <a:buFontTx/>
              <a:buNone/>
            </a:pPr>
            <a:fld id="{217B2F44-86E8-4C43-B5BA-BD848FD266E7}" type="datetime1">
              <a:rPr lang="zh-CN" altLang="en-US" sz="1000">
                <a:solidFill>
                  <a:schemeClr val="bg1"/>
                </a:solidFill>
                <a:latin typeface="Verdana" panose="020B0604030504040204" pitchFamily="34" charset="0"/>
                <a:ea typeface="宋体" panose="02010600030101010101" pitchFamily="2" charset="-122"/>
              </a:rPr>
              <a:pPr eaLnBrk="1" hangingPunct="1">
                <a:spcBef>
                  <a:spcPct val="0"/>
                </a:spcBef>
                <a:buClrTx/>
                <a:buFontTx/>
                <a:buNone/>
              </a:pPr>
              <a:t>2024/4/7</a:t>
            </a:fld>
            <a:endParaRPr lang="en-US" altLang="zh-CN" sz="1000">
              <a:solidFill>
                <a:schemeClr val="bg1"/>
              </a:solidFill>
              <a:latin typeface="Verdana" panose="020B0604030504040204" pitchFamily="34" charset="0"/>
              <a:ea typeface="宋体" panose="02010600030101010101" pitchFamily="2" charset="-122"/>
            </a:endParaRPr>
          </a:p>
        </p:txBody>
      </p:sp>
      <p:sp>
        <p:nvSpPr>
          <p:cNvPr id="63493" name="灯片编号占位符 4"/>
          <p:cNvSpPr>
            <a:spLocks noGrp="1"/>
          </p:cNvSpPr>
          <p:nvPr>
            <p:ph type="sldNum" sz="quarter" idx="11"/>
          </p:nvPr>
        </p:nvSpPr>
        <p:spPr>
          <a:noFill/>
        </p:spPr>
        <p:txBody>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ClrTx/>
              <a:buFontTx/>
              <a:buNone/>
            </a:pPr>
            <a:fld id="{67B95C61-EAE6-48ED-8C68-334B6B5F42F5}" type="slidenum">
              <a:rPr lang="en-US" altLang="zh-CN" sz="1000" b="0">
                <a:solidFill>
                  <a:schemeClr val="bg1"/>
                </a:solidFill>
                <a:latin typeface="Verdana" panose="020B0604030504040204" pitchFamily="34" charset="0"/>
                <a:ea typeface="宋体" panose="02010600030101010101" pitchFamily="2" charset="-122"/>
              </a:rPr>
              <a:pPr eaLnBrk="1" hangingPunct="1">
                <a:spcBef>
                  <a:spcPct val="0"/>
                </a:spcBef>
                <a:buClrTx/>
                <a:buFontTx/>
                <a:buNone/>
              </a:pPr>
              <a:t>6</a:t>
            </a:fld>
            <a:endParaRPr lang="en-US" altLang="zh-CN" sz="1000" b="0">
              <a:solidFill>
                <a:schemeClr val="bg1"/>
              </a:solidFill>
              <a:latin typeface="Verdana" panose="020B0604030504040204" pitchFamily="34" charset="0"/>
              <a:ea typeface="宋体" panose="02010600030101010101" pitchFamily="2" charset="-122"/>
            </a:endParaRPr>
          </a:p>
        </p:txBody>
      </p:sp>
    </p:spTree>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6641C310-1358-4640-AA3D-669C2C7EE6C4}"/>
              </a:ext>
            </a:extLst>
          </p:cNvPr>
          <p:cNvPicPr>
            <a:picLocks noChangeAspect="1"/>
          </p:cNvPicPr>
          <p:nvPr/>
        </p:nvPicPr>
        <p:blipFill>
          <a:blip r:embed="rId2"/>
          <a:stretch>
            <a:fillRect/>
          </a:stretch>
        </p:blipFill>
        <p:spPr>
          <a:xfrm>
            <a:off x="7193552" y="3056979"/>
            <a:ext cx="5000625" cy="2581275"/>
          </a:xfrm>
          <a:prstGeom prst="rect">
            <a:avLst/>
          </a:prstGeom>
        </p:spPr>
      </p:pic>
      <p:sp>
        <p:nvSpPr>
          <p:cNvPr id="2" name="object 2"/>
          <p:cNvSpPr/>
          <p:nvPr/>
        </p:nvSpPr>
        <p:spPr>
          <a:xfrm>
            <a:off x="694181" y="6250685"/>
            <a:ext cx="10779125" cy="0"/>
          </a:xfrm>
          <a:custGeom>
            <a:avLst/>
            <a:gdLst/>
            <a:ahLst/>
            <a:cxnLst/>
            <a:rect l="l" t="t" r="r" b="b"/>
            <a:pathLst>
              <a:path w="10779125">
                <a:moveTo>
                  <a:pt x="0" y="0"/>
                </a:moveTo>
                <a:lnTo>
                  <a:pt x="10779125" y="0"/>
                </a:lnTo>
              </a:path>
            </a:pathLst>
          </a:custGeom>
          <a:ln w="28956">
            <a:solidFill>
              <a:srgbClr val="5B9BD4"/>
            </a:solidFill>
          </a:ln>
        </p:spPr>
        <p:txBody>
          <a:bodyPr wrap="square" lIns="0" tIns="0" rIns="0" bIns="0" rtlCol="0"/>
          <a:lstStyle/>
          <a:p>
            <a:endParaRPr/>
          </a:p>
        </p:txBody>
      </p:sp>
      <p:pic>
        <p:nvPicPr>
          <p:cNvPr id="3" name="object 3"/>
          <p:cNvPicPr/>
          <p:nvPr/>
        </p:nvPicPr>
        <p:blipFill>
          <a:blip r:embed="rId3" cstate="print"/>
          <a:stretch>
            <a:fillRect/>
          </a:stretch>
        </p:blipFill>
        <p:spPr>
          <a:xfrm>
            <a:off x="11273028" y="0"/>
            <a:ext cx="918971" cy="908303"/>
          </a:xfrm>
          <a:prstGeom prst="rect">
            <a:avLst/>
          </a:prstGeom>
        </p:spPr>
      </p:pic>
      <p:sp>
        <p:nvSpPr>
          <p:cNvPr id="4" name="object 4"/>
          <p:cNvSpPr txBox="1">
            <a:spLocks noGrp="1"/>
          </p:cNvSpPr>
          <p:nvPr>
            <p:ph type="title"/>
          </p:nvPr>
        </p:nvSpPr>
        <p:spPr>
          <a:xfrm>
            <a:off x="1544192" y="435914"/>
            <a:ext cx="6075808" cy="567463"/>
          </a:xfrm>
          <a:prstGeom prst="rect">
            <a:avLst/>
          </a:prstGeom>
        </p:spPr>
        <p:txBody>
          <a:bodyPr vert="horz" wrap="square" lIns="0" tIns="13335" rIns="0" bIns="0" rtlCol="0">
            <a:spAutoFit/>
          </a:bodyPr>
          <a:lstStyle/>
          <a:p>
            <a:pPr marL="12700">
              <a:lnSpc>
                <a:spcPct val="100000"/>
              </a:lnSpc>
              <a:spcBef>
                <a:spcPts val="105"/>
              </a:spcBef>
            </a:pPr>
            <a:r>
              <a:rPr spc="-10" dirty="0">
                <a:solidFill>
                  <a:srgbClr val="FF0000"/>
                </a:solidFill>
              </a:rPr>
              <a:t>随机序列的一般特性</a:t>
            </a:r>
          </a:p>
        </p:txBody>
      </p:sp>
      <p:sp>
        <p:nvSpPr>
          <p:cNvPr id="5" name="object 5"/>
          <p:cNvSpPr txBox="1"/>
          <p:nvPr/>
        </p:nvSpPr>
        <p:spPr>
          <a:xfrm>
            <a:off x="990408" y="1490987"/>
            <a:ext cx="10186670" cy="1469390"/>
          </a:xfrm>
          <a:prstGeom prst="rect">
            <a:avLst/>
          </a:prstGeom>
        </p:spPr>
        <p:txBody>
          <a:bodyPr vert="horz" wrap="square" lIns="0" tIns="12700" rIns="0" bIns="0" rtlCol="0">
            <a:spAutoFit/>
          </a:bodyPr>
          <a:lstStyle/>
          <a:p>
            <a:pPr marL="43815" marR="30480" indent="-6350">
              <a:lnSpc>
                <a:spcPct val="120000"/>
              </a:lnSpc>
              <a:spcBef>
                <a:spcPts val="100"/>
              </a:spcBef>
              <a:tabLst>
                <a:tab pos="962660" algn="l"/>
              </a:tabLst>
            </a:pPr>
            <a:r>
              <a:rPr sz="2400" b="1" dirty="0">
                <a:solidFill>
                  <a:srgbClr val="FF0000"/>
                </a:solidFill>
                <a:latin typeface="Noto Sans SC"/>
                <a:cs typeface="Noto Sans SC"/>
              </a:rPr>
              <a:t>游程</a:t>
            </a:r>
            <a:r>
              <a:rPr sz="2400" b="1" spc="360" dirty="0">
                <a:solidFill>
                  <a:srgbClr val="FF0000"/>
                </a:solidFill>
                <a:latin typeface="Noto Sans SC"/>
                <a:cs typeface="Noto Sans SC"/>
              </a:rPr>
              <a:t>:</a:t>
            </a:r>
            <a:r>
              <a:rPr sz="2400" b="1" dirty="0">
                <a:solidFill>
                  <a:srgbClr val="FF0000"/>
                </a:solidFill>
                <a:latin typeface="Noto Sans SC"/>
                <a:cs typeface="Noto Sans SC"/>
              </a:rPr>
              <a:t>	</a:t>
            </a:r>
            <a:r>
              <a:rPr sz="2400" b="1" dirty="0">
                <a:latin typeface="Noto Sans SC"/>
                <a:cs typeface="Noto Sans SC"/>
              </a:rPr>
              <a:t>设{a</a:t>
            </a:r>
            <a:r>
              <a:rPr sz="2400" b="1" baseline="-20833" dirty="0">
                <a:latin typeface="Noto Sans SC"/>
                <a:cs typeface="Noto Sans SC"/>
              </a:rPr>
              <a:t>i</a:t>
            </a:r>
            <a:r>
              <a:rPr sz="2400" b="1" dirty="0">
                <a:latin typeface="Noto Sans SC"/>
                <a:cs typeface="Noto Sans SC"/>
              </a:rPr>
              <a:t>}=(a</a:t>
            </a:r>
            <a:r>
              <a:rPr sz="2400" b="1" baseline="-20833" dirty="0">
                <a:latin typeface="Noto Sans SC"/>
                <a:cs typeface="Noto Sans SC"/>
              </a:rPr>
              <a:t>1</a:t>
            </a:r>
            <a:r>
              <a:rPr sz="2400" b="1" dirty="0">
                <a:latin typeface="Noto Sans SC"/>
                <a:cs typeface="Noto Sans SC"/>
              </a:rPr>
              <a:t>a</a:t>
            </a:r>
            <a:r>
              <a:rPr sz="2400" b="1" baseline="-20833" dirty="0">
                <a:latin typeface="Noto Sans SC"/>
                <a:cs typeface="Noto Sans SC"/>
              </a:rPr>
              <a:t>2</a:t>
            </a:r>
            <a:r>
              <a:rPr sz="2400" b="1" dirty="0">
                <a:latin typeface="Noto Sans SC"/>
                <a:cs typeface="Noto Sans SC"/>
              </a:rPr>
              <a:t>a</a:t>
            </a:r>
            <a:r>
              <a:rPr sz="2400" b="1" baseline="-20833" dirty="0">
                <a:latin typeface="Noto Sans SC"/>
                <a:cs typeface="Noto Sans SC"/>
              </a:rPr>
              <a:t>3</a:t>
            </a:r>
            <a:r>
              <a:rPr sz="2400" b="1" dirty="0">
                <a:latin typeface="Noto Sans SC"/>
                <a:cs typeface="Noto Sans SC"/>
              </a:rPr>
              <a:t>…)为二元序列，例如</a:t>
            </a:r>
            <a:r>
              <a:rPr sz="2400" b="1" spc="-190" dirty="0">
                <a:solidFill>
                  <a:srgbClr val="FF0000"/>
                </a:solidFill>
                <a:latin typeface="Noto Sans SC"/>
                <a:cs typeface="Noto Sans SC"/>
              </a:rPr>
              <a:t>00110111</a:t>
            </a:r>
            <a:r>
              <a:rPr sz="2400" b="1" spc="-190" dirty="0">
                <a:latin typeface="Noto Sans SC"/>
                <a:cs typeface="Noto Sans SC"/>
              </a:rPr>
              <a:t>，</a:t>
            </a:r>
            <a:r>
              <a:rPr sz="2400" b="1" dirty="0">
                <a:latin typeface="Noto Sans SC"/>
                <a:cs typeface="Noto Sans SC"/>
              </a:rPr>
              <a:t>其前两个数字是</a:t>
            </a:r>
            <a:r>
              <a:rPr sz="2400" b="1" spc="-170" dirty="0">
                <a:latin typeface="Noto Sans SC"/>
                <a:cs typeface="Noto Sans SC"/>
              </a:rPr>
              <a:t>00，</a:t>
            </a:r>
            <a:r>
              <a:rPr sz="2400" b="1" dirty="0">
                <a:latin typeface="Noto Sans SC"/>
                <a:cs typeface="Noto Sans SC"/>
              </a:rPr>
              <a:t>称为</a:t>
            </a:r>
            <a:r>
              <a:rPr sz="2400" b="1" spc="-225" dirty="0">
                <a:latin typeface="Noto Sans SC"/>
                <a:cs typeface="Noto Sans SC"/>
              </a:rPr>
              <a:t>0</a:t>
            </a:r>
            <a:r>
              <a:rPr sz="2400" b="1" dirty="0">
                <a:latin typeface="Noto Sans SC"/>
                <a:cs typeface="Noto Sans SC"/>
              </a:rPr>
              <a:t>的</a:t>
            </a:r>
            <a:r>
              <a:rPr sz="2400" b="1" spc="-225" dirty="0">
                <a:latin typeface="Noto Sans SC"/>
                <a:cs typeface="Noto Sans SC"/>
              </a:rPr>
              <a:t>2</a:t>
            </a:r>
            <a:r>
              <a:rPr sz="2400" b="1" dirty="0">
                <a:latin typeface="Noto Sans SC"/>
                <a:cs typeface="Noto Sans SC"/>
              </a:rPr>
              <a:t>游程；接着是</a:t>
            </a:r>
            <a:r>
              <a:rPr sz="2400" b="1" spc="-150" dirty="0">
                <a:latin typeface="Noto Sans SC"/>
                <a:cs typeface="Noto Sans SC"/>
              </a:rPr>
              <a:t>11，</a:t>
            </a:r>
            <a:r>
              <a:rPr sz="2400" b="1" dirty="0">
                <a:latin typeface="Noto Sans SC"/>
                <a:cs typeface="Noto Sans SC"/>
              </a:rPr>
              <a:t>是</a:t>
            </a:r>
            <a:r>
              <a:rPr sz="2400" b="1" spc="-225" dirty="0">
                <a:latin typeface="Noto Sans SC"/>
                <a:cs typeface="Noto Sans SC"/>
              </a:rPr>
              <a:t>1</a:t>
            </a:r>
            <a:r>
              <a:rPr sz="2400" b="1" dirty="0">
                <a:latin typeface="Noto Sans SC"/>
                <a:cs typeface="Noto Sans SC"/>
              </a:rPr>
              <a:t>的</a:t>
            </a:r>
            <a:r>
              <a:rPr sz="2400" b="1" spc="-225" dirty="0">
                <a:latin typeface="Noto Sans SC"/>
                <a:cs typeface="Noto Sans SC"/>
              </a:rPr>
              <a:t>2</a:t>
            </a:r>
            <a:r>
              <a:rPr sz="2400" b="1" dirty="0">
                <a:latin typeface="Noto Sans SC"/>
                <a:cs typeface="Noto Sans SC"/>
              </a:rPr>
              <a:t>游程；再下来是</a:t>
            </a:r>
            <a:r>
              <a:rPr sz="2400" b="1" spc="-225" dirty="0">
                <a:latin typeface="Noto Sans SC"/>
                <a:cs typeface="Noto Sans SC"/>
              </a:rPr>
              <a:t>0</a:t>
            </a:r>
            <a:r>
              <a:rPr sz="2400" b="1" dirty="0">
                <a:latin typeface="Noto Sans SC"/>
                <a:cs typeface="Noto Sans SC"/>
              </a:rPr>
              <a:t>的</a:t>
            </a:r>
            <a:r>
              <a:rPr sz="2400" b="1" spc="-225" dirty="0">
                <a:latin typeface="Noto Sans SC"/>
                <a:cs typeface="Noto Sans SC"/>
              </a:rPr>
              <a:t>1</a:t>
            </a:r>
            <a:r>
              <a:rPr sz="2400" b="1" dirty="0">
                <a:latin typeface="Noto Sans SC"/>
                <a:cs typeface="Noto Sans SC"/>
              </a:rPr>
              <a:t>游程和</a:t>
            </a:r>
            <a:r>
              <a:rPr sz="2400" b="1" spc="-225" dirty="0">
                <a:latin typeface="Noto Sans SC"/>
                <a:cs typeface="Noto Sans SC"/>
              </a:rPr>
              <a:t>1</a:t>
            </a:r>
            <a:r>
              <a:rPr sz="2400" b="1" dirty="0">
                <a:latin typeface="Noto Sans SC"/>
                <a:cs typeface="Noto Sans SC"/>
              </a:rPr>
              <a:t>的</a:t>
            </a:r>
            <a:r>
              <a:rPr sz="2400" b="1" spc="-225" dirty="0">
                <a:latin typeface="Noto Sans SC"/>
                <a:cs typeface="Noto Sans SC"/>
              </a:rPr>
              <a:t>3</a:t>
            </a:r>
            <a:r>
              <a:rPr sz="2400" b="1" dirty="0">
                <a:latin typeface="Noto Sans SC"/>
                <a:cs typeface="Noto Sans SC"/>
              </a:rPr>
              <a:t>游程</a:t>
            </a:r>
            <a:r>
              <a:rPr sz="2400" b="1" spc="-50" dirty="0">
                <a:latin typeface="Noto Sans SC"/>
                <a:cs typeface="Noto Sans SC"/>
              </a:rPr>
              <a:t>。</a:t>
            </a:r>
            <a:endParaRPr sz="2400" dirty="0">
              <a:latin typeface="Noto Sans SC"/>
              <a:cs typeface="Noto Sans SC"/>
            </a:endParaRPr>
          </a:p>
          <a:p>
            <a:pPr marL="38100">
              <a:lnSpc>
                <a:spcPct val="100000"/>
              </a:lnSpc>
              <a:spcBef>
                <a:spcPts val="1575"/>
              </a:spcBef>
            </a:pPr>
            <a:r>
              <a:rPr sz="2400" b="1" spc="-10" dirty="0">
                <a:solidFill>
                  <a:srgbClr val="FF0000"/>
                </a:solidFill>
                <a:latin typeface="Noto Sans SC"/>
                <a:cs typeface="Noto Sans SC"/>
              </a:rPr>
              <a:t>自相关函数：</a:t>
            </a:r>
            <a:r>
              <a:rPr sz="2400" b="1" spc="-60" dirty="0">
                <a:solidFill>
                  <a:srgbClr val="1C1C1C"/>
                </a:solidFill>
                <a:latin typeface="Noto Sans SC"/>
                <a:cs typeface="Noto Sans SC"/>
              </a:rPr>
              <a:t>GF(2</a:t>
            </a:r>
            <a:r>
              <a:rPr sz="2400" b="1" spc="-15" dirty="0">
                <a:solidFill>
                  <a:srgbClr val="1C1C1C"/>
                </a:solidFill>
                <a:latin typeface="Noto Sans SC"/>
                <a:cs typeface="Noto Sans SC"/>
              </a:rPr>
              <a:t>)上周期为</a:t>
            </a:r>
            <a:r>
              <a:rPr sz="2400" b="1" spc="-290" dirty="0">
                <a:solidFill>
                  <a:srgbClr val="1C1C1C"/>
                </a:solidFill>
                <a:latin typeface="Noto Sans SC"/>
                <a:cs typeface="Noto Sans SC"/>
              </a:rPr>
              <a:t>T</a:t>
            </a:r>
            <a:r>
              <a:rPr sz="2400" b="1" spc="40" dirty="0">
                <a:solidFill>
                  <a:srgbClr val="1C1C1C"/>
                </a:solidFill>
                <a:latin typeface="Noto Sans SC"/>
                <a:cs typeface="Noto Sans SC"/>
              </a:rPr>
              <a:t>的序列{</a:t>
            </a:r>
            <a:r>
              <a:rPr sz="2400" b="1" spc="175" dirty="0">
                <a:solidFill>
                  <a:srgbClr val="1C1C1C"/>
                </a:solidFill>
                <a:latin typeface="Noto Sans SC"/>
                <a:cs typeface="Noto Sans SC"/>
              </a:rPr>
              <a:t>a</a:t>
            </a:r>
            <a:r>
              <a:rPr sz="2400" b="1" spc="262" baseline="-20833" dirty="0">
                <a:solidFill>
                  <a:srgbClr val="1C1C1C"/>
                </a:solidFill>
                <a:latin typeface="Noto Sans SC"/>
                <a:cs typeface="Noto Sans SC"/>
              </a:rPr>
              <a:t>i</a:t>
            </a:r>
            <a:r>
              <a:rPr sz="2400" b="1" dirty="0">
                <a:solidFill>
                  <a:srgbClr val="1C1C1C"/>
                </a:solidFill>
                <a:latin typeface="Noto Sans SC"/>
                <a:cs typeface="Noto Sans SC"/>
              </a:rPr>
              <a:t>}的自相关函数定义为</a:t>
            </a:r>
            <a:endParaRPr sz="2400" dirty="0">
              <a:latin typeface="Noto Sans SC"/>
              <a:cs typeface="Noto Sans SC"/>
            </a:endParaRPr>
          </a:p>
        </p:txBody>
      </p:sp>
      <p:sp>
        <p:nvSpPr>
          <p:cNvPr id="6" name="object 6"/>
          <p:cNvSpPr txBox="1"/>
          <p:nvPr/>
        </p:nvSpPr>
        <p:spPr>
          <a:xfrm>
            <a:off x="1125423" y="4792421"/>
            <a:ext cx="7847965" cy="391795"/>
          </a:xfrm>
          <a:prstGeom prst="rect">
            <a:avLst/>
          </a:prstGeom>
        </p:spPr>
        <p:txBody>
          <a:bodyPr vert="horz" wrap="square" lIns="0" tIns="12700" rIns="0" bIns="0" rtlCol="0">
            <a:spAutoFit/>
          </a:bodyPr>
          <a:lstStyle/>
          <a:p>
            <a:pPr marL="12700">
              <a:lnSpc>
                <a:spcPct val="100000"/>
              </a:lnSpc>
              <a:spcBef>
                <a:spcPts val="100"/>
              </a:spcBef>
            </a:pPr>
            <a:r>
              <a:rPr sz="2400" b="1" dirty="0">
                <a:latin typeface="Noto Sans SC"/>
                <a:cs typeface="Noto Sans SC"/>
              </a:rPr>
              <a:t>当</a:t>
            </a:r>
            <a:r>
              <a:rPr sz="2400" b="1" spc="-80" dirty="0">
                <a:latin typeface="Noto Sans SC"/>
                <a:cs typeface="Noto Sans SC"/>
              </a:rPr>
              <a:t>t=0</a:t>
            </a:r>
            <a:r>
              <a:rPr sz="2400" b="1" spc="-15" dirty="0">
                <a:latin typeface="Noto Sans SC"/>
                <a:cs typeface="Noto Sans SC"/>
              </a:rPr>
              <a:t>时，</a:t>
            </a:r>
            <a:r>
              <a:rPr sz="2400" b="1" spc="-25" dirty="0">
                <a:latin typeface="Noto Sans SC"/>
                <a:cs typeface="Noto Sans SC"/>
              </a:rPr>
              <a:t>R(t)=T</a:t>
            </a:r>
            <a:r>
              <a:rPr sz="2400" b="1" spc="-15" dirty="0">
                <a:latin typeface="Noto Sans SC"/>
                <a:cs typeface="Noto Sans SC"/>
              </a:rPr>
              <a:t>；当</a:t>
            </a:r>
            <a:r>
              <a:rPr sz="2400" b="1" spc="-20" dirty="0">
                <a:latin typeface="Noto Sans SC"/>
                <a:cs typeface="Noto Sans SC"/>
              </a:rPr>
              <a:t>t≠0</a:t>
            </a:r>
            <a:r>
              <a:rPr sz="2400" b="1" dirty="0">
                <a:latin typeface="Noto Sans SC"/>
                <a:cs typeface="Noto Sans SC"/>
              </a:rPr>
              <a:t>时，称</a:t>
            </a:r>
            <a:r>
              <a:rPr sz="2400" b="1" spc="85" dirty="0">
                <a:latin typeface="Noto Sans SC"/>
                <a:cs typeface="Noto Sans SC"/>
              </a:rPr>
              <a:t>R(t)</a:t>
            </a:r>
            <a:r>
              <a:rPr sz="2400" b="1" dirty="0">
                <a:latin typeface="Noto Sans SC"/>
                <a:cs typeface="Noto Sans SC"/>
              </a:rPr>
              <a:t>为</a:t>
            </a:r>
            <a:r>
              <a:rPr sz="2400" b="1" dirty="0">
                <a:solidFill>
                  <a:srgbClr val="FF0000"/>
                </a:solidFill>
                <a:latin typeface="Noto Sans SC"/>
                <a:cs typeface="Noto Sans SC"/>
              </a:rPr>
              <a:t>异相自相关函数</a:t>
            </a:r>
            <a:r>
              <a:rPr sz="2400" b="1" spc="-50" dirty="0">
                <a:latin typeface="Noto Sans SC"/>
                <a:cs typeface="Noto Sans SC"/>
              </a:rPr>
              <a:t>。</a:t>
            </a:r>
            <a:endParaRPr sz="2400" dirty="0">
              <a:latin typeface="Noto Sans SC"/>
              <a:cs typeface="Noto Sans SC"/>
            </a:endParaRPr>
          </a:p>
        </p:txBody>
      </p:sp>
      <p:sp>
        <p:nvSpPr>
          <p:cNvPr id="7" name="object 7"/>
          <p:cNvSpPr txBox="1"/>
          <p:nvPr/>
        </p:nvSpPr>
        <p:spPr>
          <a:xfrm>
            <a:off x="2355783" y="3103318"/>
            <a:ext cx="155575" cy="354965"/>
          </a:xfrm>
          <a:prstGeom prst="rect">
            <a:avLst/>
          </a:prstGeom>
        </p:spPr>
        <p:txBody>
          <a:bodyPr vert="horz" wrap="square" lIns="0" tIns="13970" rIns="0" bIns="0" rtlCol="0">
            <a:spAutoFit/>
          </a:bodyPr>
          <a:lstStyle/>
          <a:p>
            <a:pPr marL="12700">
              <a:lnSpc>
                <a:spcPct val="100000"/>
              </a:lnSpc>
              <a:spcBef>
                <a:spcPts val="110"/>
              </a:spcBef>
            </a:pPr>
            <a:r>
              <a:rPr sz="2150" i="1" spc="-175" dirty="0">
                <a:solidFill>
                  <a:srgbClr val="FF0000"/>
                </a:solidFill>
                <a:latin typeface="Times New Roman"/>
                <a:cs typeface="Times New Roman"/>
              </a:rPr>
              <a:t>T</a:t>
            </a:r>
            <a:endParaRPr sz="2150" dirty="0">
              <a:latin typeface="Times New Roman"/>
              <a:cs typeface="Times New Roman"/>
            </a:endParaRPr>
          </a:p>
        </p:txBody>
      </p:sp>
      <p:sp>
        <p:nvSpPr>
          <p:cNvPr id="8" name="object 8"/>
          <p:cNvSpPr txBox="1"/>
          <p:nvPr/>
        </p:nvSpPr>
        <p:spPr>
          <a:xfrm>
            <a:off x="1080429" y="3056979"/>
            <a:ext cx="5939790" cy="1337945"/>
          </a:xfrm>
          <a:prstGeom prst="rect">
            <a:avLst/>
          </a:prstGeom>
        </p:spPr>
        <p:txBody>
          <a:bodyPr vert="horz" wrap="square" lIns="0" tIns="111125" rIns="0" bIns="0" rtlCol="0">
            <a:spAutoFit/>
          </a:bodyPr>
          <a:lstStyle/>
          <a:p>
            <a:pPr marL="38100">
              <a:lnSpc>
                <a:spcPct val="100000"/>
              </a:lnSpc>
              <a:spcBef>
                <a:spcPts val="875"/>
              </a:spcBef>
            </a:pPr>
            <a:r>
              <a:rPr sz="3700" i="1" spc="-80" dirty="0">
                <a:solidFill>
                  <a:srgbClr val="FF0000"/>
                </a:solidFill>
                <a:latin typeface="Times New Roman"/>
                <a:cs typeface="Times New Roman"/>
              </a:rPr>
              <a:t>R</a:t>
            </a:r>
            <a:r>
              <a:rPr sz="3700" spc="-80" dirty="0">
                <a:solidFill>
                  <a:srgbClr val="FF0000"/>
                </a:solidFill>
                <a:latin typeface="Times New Roman"/>
                <a:cs typeface="Times New Roman"/>
              </a:rPr>
              <a:t>(</a:t>
            </a:r>
            <a:r>
              <a:rPr sz="3700" i="1" spc="-80" dirty="0">
                <a:solidFill>
                  <a:srgbClr val="FF0000"/>
                </a:solidFill>
                <a:latin typeface="Times New Roman"/>
                <a:cs typeface="Times New Roman"/>
              </a:rPr>
              <a:t>t</a:t>
            </a:r>
            <a:r>
              <a:rPr sz="3700" spc="-80" dirty="0">
                <a:solidFill>
                  <a:srgbClr val="FF0000"/>
                </a:solidFill>
                <a:latin typeface="Times New Roman"/>
                <a:cs typeface="Times New Roman"/>
              </a:rPr>
              <a:t>)</a:t>
            </a:r>
            <a:r>
              <a:rPr sz="3700" spc="-155" dirty="0">
                <a:solidFill>
                  <a:srgbClr val="FF0000"/>
                </a:solidFill>
                <a:latin typeface="Times New Roman"/>
                <a:cs typeface="Times New Roman"/>
              </a:rPr>
              <a:t> </a:t>
            </a:r>
            <a:r>
              <a:rPr sz="3700" spc="-305" dirty="0">
                <a:solidFill>
                  <a:srgbClr val="FF0000"/>
                </a:solidFill>
                <a:latin typeface="Symbol"/>
                <a:cs typeface="Symbol"/>
              </a:rPr>
              <a:t></a:t>
            </a:r>
            <a:r>
              <a:rPr sz="3700" spc="-60" dirty="0">
                <a:solidFill>
                  <a:srgbClr val="FF0000"/>
                </a:solidFill>
                <a:latin typeface="Times New Roman"/>
                <a:cs typeface="Times New Roman"/>
              </a:rPr>
              <a:t> </a:t>
            </a:r>
            <a:r>
              <a:rPr sz="8325" spc="-195" baseline="-8508" dirty="0">
                <a:solidFill>
                  <a:srgbClr val="FF0000"/>
                </a:solidFill>
                <a:latin typeface="Symbol"/>
                <a:cs typeface="Symbol"/>
              </a:rPr>
              <a:t></a:t>
            </a:r>
            <a:r>
              <a:rPr sz="3700" spc="-130" dirty="0">
                <a:solidFill>
                  <a:srgbClr val="FF0000"/>
                </a:solidFill>
                <a:latin typeface="Times New Roman"/>
                <a:cs typeface="Times New Roman"/>
              </a:rPr>
              <a:t>(</a:t>
            </a:r>
            <a:r>
              <a:rPr sz="3700" spc="-130" dirty="0">
                <a:solidFill>
                  <a:srgbClr val="FF0000"/>
                </a:solidFill>
                <a:latin typeface="Symbol"/>
                <a:cs typeface="Symbol"/>
              </a:rPr>
              <a:t></a:t>
            </a:r>
            <a:r>
              <a:rPr sz="3700" spc="-130" dirty="0">
                <a:solidFill>
                  <a:srgbClr val="FF0000"/>
                </a:solidFill>
                <a:latin typeface="Times New Roman"/>
                <a:cs typeface="Times New Roman"/>
              </a:rPr>
              <a:t>1)</a:t>
            </a:r>
            <a:r>
              <a:rPr sz="3225" i="1" spc="-195" baseline="43927" dirty="0">
                <a:solidFill>
                  <a:srgbClr val="FF0000"/>
                </a:solidFill>
                <a:latin typeface="Times New Roman"/>
                <a:cs typeface="Times New Roman"/>
              </a:rPr>
              <a:t>a</a:t>
            </a:r>
            <a:r>
              <a:rPr sz="2325" i="1" spc="-195" baseline="41218" dirty="0">
                <a:solidFill>
                  <a:srgbClr val="FF0000"/>
                </a:solidFill>
                <a:latin typeface="Times New Roman"/>
                <a:cs typeface="Times New Roman"/>
              </a:rPr>
              <a:t>k</a:t>
            </a:r>
            <a:r>
              <a:rPr sz="2325" i="1" spc="97" baseline="41218" dirty="0">
                <a:solidFill>
                  <a:srgbClr val="FF0000"/>
                </a:solidFill>
                <a:latin typeface="Times New Roman"/>
                <a:cs typeface="Times New Roman"/>
              </a:rPr>
              <a:t> </a:t>
            </a:r>
            <a:r>
              <a:rPr sz="3700" spc="-160" dirty="0">
                <a:solidFill>
                  <a:srgbClr val="FF0000"/>
                </a:solidFill>
                <a:latin typeface="Times New Roman"/>
                <a:cs typeface="Times New Roman"/>
              </a:rPr>
              <a:t>(</a:t>
            </a:r>
            <a:r>
              <a:rPr sz="3700" spc="-160" dirty="0">
                <a:solidFill>
                  <a:srgbClr val="FF0000"/>
                </a:solidFill>
                <a:latin typeface="Symbol"/>
                <a:cs typeface="Symbol"/>
              </a:rPr>
              <a:t></a:t>
            </a:r>
            <a:r>
              <a:rPr sz="3700" spc="-160" dirty="0">
                <a:solidFill>
                  <a:srgbClr val="FF0000"/>
                </a:solidFill>
                <a:latin typeface="Times New Roman"/>
                <a:cs typeface="Times New Roman"/>
              </a:rPr>
              <a:t>1)</a:t>
            </a:r>
            <a:r>
              <a:rPr sz="3225" i="1" spc="-240" baseline="43927" dirty="0">
                <a:solidFill>
                  <a:srgbClr val="FF0000"/>
                </a:solidFill>
                <a:latin typeface="Times New Roman"/>
                <a:cs typeface="Times New Roman"/>
              </a:rPr>
              <a:t>a</a:t>
            </a:r>
            <a:r>
              <a:rPr sz="2325" i="1" spc="-240" baseline="41218" dirty="0">
                <a:solidFill>
                  <a:srgbClr val="FF0000"/>
                </a:solidFill>
                <a:latin typeface="Times New Roman"/>
                <a:cs typeface="Times New Roman"/>
              </a:rPr>
              <a:t>k</a:t>
            </a:r>
            <a:r>
              <a:rPr sz="2325" i="1" spc="-232" baseline="41218" dirty="0">
                <a:solidFill>
                  <a:srgbClr val="FF0000"/>
                </a:solidFill>
                <a:latin typeface="Times New Roman"/>
                <a:cs typeface="Times New Roman"/>
              </a:rPr>
              <a:t> </a:t>
            </a:r>
            <a:r>
              <a:rPr sz="2325" spc="-217" baseline="41218" dirty="0">
                <a:solidFill>
                  <a:srgbClr val="FF0000"/>
                </a:solidFill>
                <a:latin typeface="Symbol"/>
                <a:cs typeface="Symbol"/>
              </a:rPr>
              <a:t></a:t>
            </a:r>
            <a:r>
              <a:rPr sz="2325" spc="-382" baseline="41218" dirty="0">
                <a:solidFill>
                  <a:srgbClr val="FF0000"/>
                </a:solidFill>
                <a:latin typeface="Times New Roman"/>
                <a:cs typeface="Times New Roman"/>
              </a:rPr>
              <a:t> </a:t>
            </a:r>
            <a:r>
              <a:rPr sz="2325" i="1" baseline="41218" dirty="0">
                <a:solidFill>
                  <a:srgbClr val="FF0000"/>
                </a:solidFill>
                <a:latin typeface="Times New Roman"/>
                <a:cs typeface="Times New Roman"/>
              </a:rPr>
              <a:t>t</a:t>
            </a:r>
            <a:r>
              <a:rPr sz="2325" i="1" spc="195" baseline="41218" dirty="0">
                <a:solidFill>
                  <a:srgbClr val="FF0000"/>
                </a:solidFill>
                <a:latin typeface="Times New Roman"/>
                <a:cs typeface="Times New Roman"/>
              </a:rPr>
              <a:t> </a:t>
            </a:r>
            <a:r>
              <a:rPr sz="3700" spc="-215" dirty="0">
                <a:solidFill>
                  <a:srgbClr val="FF0000"/>
                </a:solidFill>
                <a:latin typeface="Times New Roman"/>
                <a:cs typeface="Times New Roman"/>
              </a:rPr>
              <a:t>,0</a:t>
            </a:r>
            <a:r>
              <a:rPr sz="3700" spc="-180" dirty="0">
                <a:solidFill>
                  <a:srgbClr val="FF0000"/>
                </a:solidFill>
                <a:latin typeface="Times New Roman"/>
                <a:cs typeface="Times New Roman"/>
              </a:rPr>
              <a:t> </a:t>
            </a:r>
            <a:r>
              <a:rPr sz="3700" spc="-305" dirty="0">
                <a:solidFill>
                  <a:srgbClr val="FF0000"/>
                </a:solidFill>
                <a:latin typeface="Symbol"/>
                <a:cs typeface="Symbol"/>
              </a:rPr>
              <a:t></a:t>
            </a:r>
            <a:r>
              <a:rPr sz="3700" spc="-120" dirty="0">
                <a:solidFill>
                  <a:srgbClr val="FF0000"/>
                </a:solidFill>
                <a:latin typeface="Times New Roman"/>
                <a:cs typeface="Times New Roman"/>
              </a:rPr>
              <a:t> </a:t>
            </a:r>
            <a:r>
              <a:rPr sz="3700" i="1" dirty="0">
                <a:solidFill>
                  <a:srgbClr val="FF0000"/>
                </a:solidFill>
                <a:latin typeface="Times New Roman"/>
                <a:cs typeface="Times New Roman"/>
              </a:rPr>
              <a:t>t</a:t>
            </a:r>
            <a:r>
              <a:rPr sz="3700" i="1" spc="-50" dirty="0">
                <a:solidFill>
                  <a:srgbClr val="FF0000"/>
                </a:solidFill>
                <a:latin typeface="Times New Roman"/>
                <a:cs typeface="Times New Roman"/>
              </a:rPr>
              <a:t> </a:t>
            </a:r>
            <a:r>
              <a:rPr sz="3700" spc="-305" dirty="0">
                <a:solidFill>
                  <a:srgbClr val="FF0000"/>
                </a:solidFill>
                <a:latin typeface="Symbol"/>
                <a:cs typeface="Symbol"/>
              </a:rPr>
              <a:t></a:t>
            </a:r>
            <a:r>
              <a:rPr sz="3700" spc="-204" dirty="0">
                <a:solidFill>
                  <a:srgbClr val="FF0000"/>
                </a:solidFill>
                <a:latin typeface="Times New Roman"/>
                <a:cs typeface="Times New Roman"/>
              </a:rPr>
              <a:t> </a:t>
            </a:r>
            <a:r>
              <a:rPr sz="3700" i="1" spc="-310" dirty="0">
                <a:solidFill>
                  <a:srgbClr val="FF0000"/>
                </a:solidFill>
                <a:latin typeface="Times New Roman"/>
                <a:cs typeface="Times New Roman"/>
              </a:rPr>
              <a:t>T</a:t>
            </a:r>
            <a:r>
              <a:rPr sz="3700" i="1" spc="125" dirty="0">
                <a:solidFill>
                  <a:srgbClr val="FF0000"/>
                </a:solidFill>
                <a:latin typeface="Times New Roman"/>
                <a:cs typeface="Times New Roman"/>
              </a:rPr>
              <a:t> </a:t>
            </a:r>
            <a:r>
              <a:rPr sz="3700" spc="-305" dirty="0">
                <a:solidFill>
                  <a:srgbClr val="FF0000"/>
                </a:solidFill>
                <a:latin typeface="Symbol"/>
                <a:cs typeface="Symbol"/>
              </a:rPr>
              <a:t></a:t>
            </a:r>
            <a:r>
              <a:rPr sz="3700" spc="-535" dirty="0">
                <a:solidFill>
                  <a:srgbClr val="FF0000"/>
                </a:solidFill>
                <a:latin typeface="Times New Roman"/>
                <a:cs typeface="Times New Roman"/>
              </a:rPr>
              <a:t> </a:t>
            </a:r>
            <a:r>
              <a:rPr sz="3700" spc="-330" dirty="0">
                <a:solidFill>
                  <a:srgbClr val="FF0000"/>
                </a:solidFill>
                <a:latin typeface="Times New Roman"/>
                <a:cs typeface="Times New Roman"/>
              </a:rPr>
              <a:t>1</a:t>
            </a:r>
            <a:endParaRPr sz="3700" dirty="0">
              <a:latin typeface="Times New Roman"/>
              <a:cs typeface="Times New Roman"/>
            </a:endParaRPr>
          </a:p>
          <a:p>
            <a:pPr marL="1195070">
              <a:lnSpc>
                <a:spcPct val="100000"/>
              </a:lnSpc>
              <a:spcBef>
                <a:spcPts val="315"/>
              </a:spcBef>
            </a:pPr>
            <a:r>
              <a:rPr sz="2150" i="1" spc="-150" dirty="0">
                <a:solidFill>
                  <a:srgbClr val="FF0000"/>
                </a:solidFill>
                <a:latin typeface="Times New Roman"/>
                <a:cs typeface="Times New Roman"/>
              </a:rPr>
              <a:t>k</a:t>
            </a:r>
            <a:r>
              <a:rPr sz="2150" i="1" spc="-265" dirty="0">
                <a:solidFill>
                  <a:srgbClr val="FF0000"/>
                </a:solidFill>
                <a:latin typeface="Times New Roman"/>
                <a:cs typeface="Times New Roman"/>
              </a:rPr>
              <a:t> </a:t>
            </a:r>
            <a:r>
              <a:rPr sz="2150" spc="-25" dirty="0">
                <a:solidFill>
                  <a:srgbClr val="FF0000"/>
                </a:solidFill>
                <a:latin typeface="Symbol"/>
                <a:cs typeface="Symbol"/>
              </a:rPr>
              <a:t></a:t>
            </a:r>
            <a:r>
              <a:rPr sz="2150" spc="-25" dirty="0">
                <a:solidFill>
                  <a:srgbClr val="FF0000"/>
                </a:solidFill>
                <a:latin typeface="Times New Roman"/>
                <a:cs typeface="Times New Roman"/>
              </a:rPr>
              <a:t>1</a:t>
            </a:r>
            <a:endParaRPr sz="2150" dirty="0">
              <a:latin typeface="Times New Roman"/>
              <a:cs typeface="Times New Roman"/>
            </a:endParaRPr>
          </a:p>
        </p:txBody>
      </p:sp>
    </p:spTree>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94181" y="6236208"/>
            <a:ext cx="10779125" cy="29209"/>
          </a:xfrm>
          <a:custGeom>
            <a:avLst/>
            <a:gdLst/>
            <a:ahLst/>
            <a:cxnLst/>
            <a:rect l="l" t="t" r="r" b="b"/>
            <a:pathLst>
              <a:path w="10779125" h="29210">
                <a:moveTo>
                  <a:pt x="0" y="28955"/>
                </a:moveTo>
                <a:lnTo>
                  <a:pt x="10779125" y="28955"/>
                </a:lnTo>
                <a:lnTo>
                  <a:pt x="10779125" y="0"/>
                </a:lnTo>
                <a:lnTo>
                  <a:pt x="0" y="0"/>
                </a:lnTo>
                <a:lnTo>
                  <a:pt x="0" y="28955"/>
                </a:lnTo>
                <a:close/>
              </a:path>
            </a:pathLst>
          </a:custGeom>
          <a:solidFill>
            <a:srgbClr val="5B9BD4"/>
          </a:solidFill>
        </p:spPr>
        <p:txBody>
          <a:bodyPr wrap="square" lIns="0" tIns="0" rIns="0" bIns="0" rtlCol="0"/>
          <a:lstStyle/>
          <a:p>
            <a:endParaRPr/>
          </a:p>
        </p:txBody>
      </p:sp>
      <p:pic>
        <p:nvPicPr>
          <p:cNvPr id="3" name="object 3"/>
          <p:cNvPicPr/>
          <p:nvPr/>
        </p:nvPicPr>
        <p:blipFill>
          <a:blip r:embed="rId2" cstate="print"/>
          <a:stretch>
            <a:fillRect/>
          </a:stretch>
        </p:blipFill>
        <p:spPr>
          <a:xfrm>
            <a:off x="11273028" y="0"/>
            <a:ext cx="918971" cy="908303"/>
          </a:xfrm>
          <a:prstGeom prst="rect">
            <a:avLst/>
          </a:prstGeom>
        </p:spPr>
      </p:pic>
      <p:sp>
        <p:nvSpPr>
          <p:cNvPr id="4" name="object 4"/>
          <p:cNvSpPr txBox="1">
            <a:spLocks noGrp="1"/>
          </p:cNvSpPr>
          <p:nvPr>
            <p:ph type="title"/>
          </p:nvPr>
        </p:nvSpPr>
        <p:spPr>
          <a:xfrm>
            <a:off x="1544192" y="403909"/>
            <a:ext cx="5771008" cy="567463"/>
          </a:xfrm>
          <a:prstGeom prst="rect">
            <a:avLst/>
          </a:prstGeom>
        </p:spPr>
        <p:txBody>
          <a:bodyPr vert="horz" wrap="square" lIns="0" tIns="13335" rIns="0" bIns="0" rtlCol="0">
            <a:spAutoFit/>
          </a:bodyPr>
          <a:lstStyle/>
          <a:p>
            <a:pPr marL="12700">
              <a:lnSpc>
                <a:spcPct val="100000"/>
              </a:lnSpc>
              <a:spcBef>
                <a:spcPts val="105"/>
              </a:spcBef>
            </a:pPr>
            <a:r>
              <a:rPr spc="-480" dirty="0"/>
              <a:t>Golomb</a:t>
            </a:r>
            <a:r>
              <a:rPr spc="-10" dirty="0"/>
              <a:t>伪随机公设</a:t>
            </a:r>
          </a:p>
        </p:txBody>
      </p:sp>
      <p:sp>
        <p:nvSpPr>
          <p:cNvPr id="5" name="object 5"/>
          <p:cNvSpPr txBox="1"/>
          <p:nvPr/>
        </p:nvSpPr>
        <p:spPr>
          <a:xfrm>
            <a:off x="1049223" y="1315851"/>
            <a:ext cx="10231755" cy="4389755"/>
          </a:xfrm>
          <a:prstGeom prst="rect">
            <a:avLst/>
          </a:prstGeom>
        </p:spPr>
        <p:txBody>
          <a:bodyPr vert="horz" wrap="square" lIns="0" tIns="224155" rIns="0" bIns="0" rtlCol="0">
            <a:spAutoFit/>
          </a:bodyPr>
          <a:lstStyle/>
          <a:p>
            <a:pPr marL="88900">
              <a:lnSpc>
                <a:spcPct val="100000"/>
              </a:lnSpc>
              <a:spcBef>
                <a:spcPts val="1765"/>
              </a:spcBef>
            </a:pPr>
            <a:r>
              <a:rPr sz="2800" b="1" spc="-254" dirty="0">
                <a:latin typeface="Noto Sans SC"/>
                <a:cs typeface="Noto Sans SC"/>
              </a:rPr>
              <a:t>3</a:t>
            </a:r>
            <a:r>
              <a:rPr sz="2800" b="1" spc="-35" dirty="0">
                <a:latin typeface="Noto Sans SC"/>
                <a:cs typeface="Noto Sans SC"/>
              </a:rPr>
              <a:t>个随机性公设：</a:t>
            </a:r>
            <a:endParaRPr sz="2800" dirty="0">
              <a:latin typeface="Noto Sans SC"/>
              <a:cs typeface="Noto Sans SC"/>
            </a:endParaRPr>
          </a:p>
          <a:p>
            <a:pPr marL="88900">
              <a:lnSpc>
                <a:spcPct val="100000"/>
              </a:lnSpc>
              <a:spcBef>
                <a:spcPts val="1664"/>
              </a:spcBef>
            </a:pPr>
            <a:r>
              <a:rPr sz="2800" b="1" spc="-20" dirty="0">
                <a:solidFill>
                  <a:srgbClr val="FF0000"/>
                </a:solidFill>
                <a:latin typeface="Noto Sans SC"/>
                <a:cs typeface="Noto Sans SC"/>
              </a:rPr>
              <a:t>① 在序列的一个周期内，</a:t>
            </a:r>
            <a:r>
              <a:rPr sz="2800" b="1" spc="-125" dirty="0">
                <a:solidFill>
                  <a:srgbClr val="FF0000"/>
                </a:solidFill>
                <a:latin typeface="Noto Sans SC"/>
                <a:cs typeface="Noto Sans SC"/>
              </a:rPr>
              <a:t>0</a:t>
            </a:r>
            <a:r>
              <a:rPr sz="2800" b="1" spc="-10" dirty="0">
                <a:solidFill>
                  <a:srgbClr val="FF0000"/>
                </a:solidFill>
                <a:latin typeface="Noto Sans SC"/>
                <a:cs typeface="Noto Sans SC"/>
              </a:rPr>
              <a:t>与</a:t>
            </a:r>
            <a:r>
              <a:rPr sz="2800" b="1" spc="-265" dirty="0">
                <a:solidFill>
                  <a:srgbClr val="FF0000"/>
                </a:solidFill>
                <a:latin typeface="Noto Sans SC"/>
                <a:cs typeface="Noto Sans SC"/>
              </a:rPr>
              <a:t>1</a:t>
            </a:r>
            <a:r>
              <a:rPr sz="2800" b="1" spc="-30" dirty="0">
                <a:solidFill>
                  <a:srgbClr val="FF0000"/>
                </a:solidFill>
                <a:latin typeface="Noto Sans SC"/>
                <a:cs typeface="Noto Sans SC"/>
              </a:rPr>
              <a:t>的个数相差至多为</a:t>
            </a:r>
            <a:r>
              <a:rPr sz="2800" b="1" spc="-254" dirty="0">
                <a:solidFill>
                  <a:srgbClr val="FF0000"/>
                </a:solidFill>
                <a:latin typeface="Noto Sans SC"/>
                <a:cs typeface="Noto Sans SC"/>
              </a:rPr>
              <a:t>1</a:t>
            </a:r>
            <a:r>
              <a:rPr sz="2800" b="1" spc="-50" dirty="0">
                <a:solidFill>
                  <a:srgbClr val="FF0000"/>
                </a:solidFill>
                <a:latin typeface="Noto Sans SC"/>
                <a:cs typeface="Noto Sans SC"/>
              </a:rPr>
              <a:t>。</a:t>
            </a:r>
            <a:endParaRPr sz="2800" dirty="0">
              <a:latin typeface="Noto Sans SC"/>
              <a:cs typeface="Noto Sans SC"/>
            </a:endParaRPr>
          </a:p>
          <a:p>
            <a:pPr marL="1002665" indent="-457200">
              <a:lnSpc>
                <a:spcPct val="100000"/>
              </a:lnSpc>
              <a:spcBef>
                <a:spcPts val="1145"/>
              </a:spcBef>
              <a:buFont typeface="Arial"/>
              <a:buChar char="•"/>
              <a:tabLst>
                <a:tab pos="1002665" algn="l"/>
                <a:tab pos="1003935" algn="l"/>
              </a:tabLst>
            </a:pPr>
            <a:r>
              <a:rPr sz="2400" b="1" spc="55" dirty="0">
                <a:latin typeface="Noto Sans SC"/>
                <a:cs typeface="Noto Sans SC"/>
              </a:rPr>
              <a:t>说明{</a:t>
            </a:r>
            <a:r>
              <a:rPr sz="2400" b="1" spc="175" dirty="0">
                <a:latin typeface="Noto Sans SC"/>
                <a:cs typeface="Noto Sans SC"/>
              </a:rPr>
              <a:t>a</a:t>
            </a:r>
            <a:r>
              <a:rPr sz="2400" b="1" spc="262" baseline="-20833" dirty="0">
                <a:latin typeface="Noto Sans SC"/>
                <a:cs typeface="Noto Sans SC"/>
              </a:rPr>
              <a:t>i</a:t>
            </a:r>
            <a:r>
              <a:rPr sz="2400" b="1" spc="85" dirty="0">
                <a:latin typeface="Noto Sans SC"/>
                <a:cs typeface="Noto Sans SC"/>
              </a:rPr>
              <a:t>}中</a:t>
            </a:r>
            <a:r>
              <a:rPr sz="2400" b="1" spc="-225" dirty="0">
                <a:latin typeface="Noto Sans SC"/>
                <a:cs typeface="Noto Sans SC"/>
              </a:rPr>
              <a:t>0</a:t>
            </a:r>
            <a:r>
              <a:rPr sz="2400" b="1" dirty="0">
                <a:latin typeface="Noto Sans SC"/>
                <a:cs typeface="Noto Sans SC"/>
              </a:rPr>
              <a:t>与</a:t>
            </a:r>
            <a:r>
              <a:rPr sz="2400" b="1" spc="-225" dirty="0">
                <a:latin typeface="Noto Sans SC"/>
                <a:cs typeface="Noto Sans SC"/>
              </a:rPr>
              <a:t>1</a:t>
            </a:r>
            <a:r>
              <a:rPr sz="2400" b="1" spc="-5" dirty="0">
                <a:latin typeface="Noto Sans SC"/>
                <a:cs typeface="Noto Sans SC"/>
              </a:rPr>
              <a:t>出现的概率基本上相同</a:t>
            </a:r>
            <a:endParaRPr sz="2400" dirty="0">
              <a:latin typeface="Noto Sans SC"/>
              <a:cs typeface="Noto Sans SC"/>
            </a:endParaRPr>
          </a:p>
          <a:p>
            <a:pPr marL="546100" marR="271145" indent="-457834">
              <a:lnSpc>
                <a:spcPct val="120100"/>
              </a:lnSpc>
              <a:spcBef>
                <a:spcPts val="994"/>
              </a:spcBef>
              <a:tabLst>
                <a:tab pos="545465" algn="l"/>
              </a:tabLst>
            </a:pPr>
            <a:r>
              <a:rPr sz="2400" b="1" spc="-50" dirty="0">
                <a:solidFill>
                  <a:srgbClr val="FF0000"/>
                </a:solidFill>
                <a:latin typeface="Noto Sans SC"/>
                <a:cs typeface="Noto Sans SC"/>
              </a:rPr>
              <a:t>②</a:t>
            </a:r>
            <a:r>
              <a:rPr sz="2400" b="1" dirty="0">
                <a:solidFill>
                  <a:srgbClr val="FF0000"/>
                </a:solidFill>
                <a:latin typeface="Noto Sans SC"/>
                <a:cs typeface="Noto Sans SC"/>
              </a:rPr>
              <a:t>	在序列的一个周期内，长为</a:t>
            </a:r>
            <a:r>
              <a:rPr sz="2400" b="1" spc="475" dirty="0">
                <a:solidFill>
                  <a:srgbClr val="FF0000"/>
                </a:solidFill>
                <a:latin typeface="Noto Sans SC"/>
                <a:cs typeface="Noto Sans SC"/>
              </a:rPr>
              <a:t>i</a:t>
            </a:r>
            <a:r>
              <a:rPr sz="2400" b="1" dirty="0">
                <a:solidFill>
                  <a:srgbClr val="FF0000"/>
                </a:solidFill>
                <a:latin typeface="Noto Sans SC"/>
                <a:cs typeface="Noto Sans SC"/>
              </a:rPr>
              <a:t>的游程占游程总数的1/2</a:t>
            </a:r>
            <a:r>
              <a:rPr sz="2400" b="1" baseline="24305" dirty="0">
                <a:solidFill>
                  <a:srgbClr val="FF0000"/>
                </a:solidFill>
                <a:latin typeface="Noto Sans SC"/>
                <a:cs typeface="Noto Sans SC"/>
              </a:rPr>
              <a:t>i</a:t>
            </a:r>
            <a:r>
              <a:rPr sz="2400" b="1" spc="750" baseline="24305" dirty="0">
                <a:solidFill>
                  <a:srgbClr val="FF0000"/>
                </a:solidFill>
                <a:latin typeface="Noto Sans SC"/>
                <a:cs typeface="Noto Sans SC"/>
              </a:rPr>
              <a:t> </a:t>
            </a:r>
            <a:r>
              <a:rPr sz="2400" b="1" spc="130" dirty="0">
                <a:solidFill>
                  <a:srgbClr val="FF0000"/>
                </a:solidFill>
                <a:latin typeface="Noto Sans SC"/>
                <a:cs typeface="Noto Sans SC"/>
              </a:rPr>
              <a:t>(i=1,2,…)</a:t>
            </a:r>
            <a:r>
              <a:rPr sz="2400" b="1" spc="-110" dirty="0">
                <a:solidFill>
                  <a:srgbClr val="FF0000"/>
                </a:solidFill>
                <a:latin typeface="Noto Sans SC"/>
                <a:cs typeface="Noto Sans SC"/>
              </a:rPr>
              <a:t>，且</a:t>
            </a:r>
            <a:r>
              <a:rPr sz="2400" b="1" dirty="0">
                <a:solidFill>
                  <a:srgbClr val="FF0000"/>
                </a:solidFill>
                <a:latin typeface="Noto Sans SC"/>
                <a:cs typeface="Noto Sans SC"/>
              </a:rPr>
              <a:t>在等长的游程中</a:t>
            </a:r>
            <a:r>
              <a:rPr sz="2400" b="1" spc="-225" dirty="0">
                <a:solidFill>
                  <a:srgbClr val="FF0000"/>
                </a:solidFill>
                <a:latin typeface="Noto Sans SC"/>
                <a:cs typeface="Noto Sans SC"/>
              </a:rPr>
              <a:t>0</a:t>
            </a:r>
            <a:r>
              <a:rPr sz="2400" b="1" dirty="0">
                <a:solidFill>
                  <a:srgbClr val="FF0000"/>
                </a:solidFill>
                <a:latin typeface="Noto Sans SC"/>
                <a:cs typeface="Noto Sans SC"/>
              </a:rPr>
              <a:t>的游程个数和</a:t>
            </a:r>
            <a:r>
              <a:rPr sz="2400" b="1" spc="-225" dirty="0">
                <a:solidFill>
                  <a:srgbClr val="FF0000"/>
                </a:solidFill>
                <a:latin typeface="Noto Sans SC"/>
                <a:cs typeface="Noto Sans SC"/>
              </a:rPr>
              <a:t>1</a:t>
            </a:r>
            <a:r>
              <a:rPr sz="2400" b="1" spc="-10" dirty="0">
                <a:solidFill>
                  <a:srgbClr val="FF0000"/>
                </a:solidFill>
                <a:latin typeface="Noto Sans SC"/>
                <a:cs typeface="Noto Sans SC"/>
              </a:rPr>
              <a:t>的游程个数相等。</a:t>
            </a:r>
            <a:endParaRPr sz="2400" dirty="0">
              <a:latin typeface="Noto Sans SC"/>
              <a:cs typeface="Noto Sans SC"/>
            </a:endParaRPr>
          </a:p>
          <a:p>
            <a:pPr marL="1002665" indent="-457200">
              <a:lnSpc>
                <a:spcPct val="100000"/>
              </a:lnSpc>
              <a:spcBef>
                <a:spcPts val="1080"/>
              </a:spcBef>
              <a:buFont typeface="Arial"/>
              <a:buChar char="•"/>
              <a:tabLst>
                <a:tab pos="1002665" algn="l"/>
                <a:tab pos="1003935" algn="l"/>
              </a:tabLst>
            </a:pPr>
            <a:r>
              <a:rPr sz="2400" b="1" dirty="0">
                <a:latin typeface="Noto Sans SC"/>
                <a:cs typeface="Noto Sans SC"/>
              </a:rPr>
              <a:t>说明</a:t>
            </a:r>
            <a:r>
              <a:rPr sz="2400" b="1" spc="-225" dirty="0">
                <a:latin typeface="Noto Sans SC"/>
                <a:cs typeface="Noto Sans SC"/>
              </a:rPr>
              <a:t>0</a:t>
            </a:r>
            <a:r>
              <a:rPr sz="2400" b="1" dirty="0">
                <a:latin typeface="Noto Sans SC"/>
                <a:cs typeface="Noto Sans SC"/>
              </a:rPr>
              <a:t>与</a:t>
            </a:r>
            <a:r>
              <a:rPr sz="2400" b="1" spc="-225" dirty="0">
                <a:latin typeface="Noto Sans SC"/>
                <a:cs typeface="Noto Sans SC"/>
              </a:rPr>
              <a:t>1</a:t>
            </a:r>
            <a:r>
              <a:rPr sz="2400" b="1" spc="-5" dirty="0">
                <a:latin typeface="Noto Sans SC"/>
                <a:cs typeface="Noto Sans SC"/>
              </a:rPr>
              <a:t>在序列中每一位置上出现的概率相同</a:t>
            </a:r>
            <a:endParaRPr sz="2400" dirty="0">
              <a:latin typeface="Noto Sans SC"/>
              <a:cs typeface="Noto Sans SC"/>
            </a:endParaRPr>
          </a:p>
          <a:p>
            <a:pPr marL="88900">
              <a:lnSpc>
                <a:spcPct val="100000"/>
              </a:lnSpc>
              <a:spcBef>
                <a:spcPts val="1575"/>
              </a:spcBef>
              <a:tabLst>
                <a:tab pos="545465" algn="l"/>
              </a:tabLst>
            </a:pPr>
            <a:r>
              <a:rPr sz="2400" b="1" spc="-50" dirty="0">
                <a:solidFill>
                  <a:srgbClr val="FF0000"/>
                </a:solidFill>
                <a:latin typeface="Noto Sans SC"/>
                <a:cs typeface="Noto Sans SC"/>
              </a:rPr>
              <a:t>③</a:t>
            </a:r>
            <a:r>
              <a:rPr sz="2400" b="1" dirty="0">
                <a:solidFill>
                  <a:srgbClr val="FF0000"/>
                </a:solidFill>
                <a:latin typeface="Noto Sans SC"/>
                <a:cs typeface="Noto Sans SC"/>
              </a:rPr>
              <a:t>	</a:t>
            </a:r>
            <a:r>
              <a:rPr sz="2400" b="1" spc="-5" dirty="0">
                <a:solidFill>
                  <a:srgbClr val="FF0000"/>
                </a:solidFill>
                <a:latin typeface="Noto Sans SC"/>
                <a:cs typeface="Noto Sans SC"/>
              </a:rPr>
              <a:t>异相自相关函数是一个常数。</a:t>
            </a:r>
            <a:endParaRPr sz="2400" dirty="0">
              <a:latin typeface="Noto Sans SC"/>
              <a:cs typeface="Noto Sans SC"/>
            </a:endParaRPr>
          </a:p>
          <a:p>
            <a:pPr marL="1002665" indent="-457200">
              <a:lnSpc>
                <a:spcPct val="100000"/>
              </a:lnSpc>
              <a:spcBef>
                <a:spcPts val="1080"/>
              </a:spcBef>
              <a:buFont typeface="Arial"/>
              <a:buChar char="•"/>
              <a:tabLst>
                <a:tab pos="1002665" algn="l"/>
                <a:tab pos="1003935" algn="l"/>
              </a:tabLst>
            </a:pPr>
            <a:r>
              <a:rPr sz="2400" b="1" spc="-5" dirty="0">
                <a:latin typeface="Noto Sans SC"/>
                <a:cs typeface="Noto Sans SC"/>
              </a:rPr>
              <a:t>意味着通过对序列与其平移后的序列做比较，不能给出其他任何信息</a:t>
            </a:r>
            <a:endParaRPr sz="2400" dirty="0">
              <a:latin typeface="Noto Sans SC"/>
              <a:cs typeface="Noto Sans SC"/>
            </a:endParaRPr>
          </a:p>
        </p:txBody>
      </p:sp>
      <p:sp>
        <p:nvSpPr>
          <p:cNvPr id="6" name="object 6"/>
          <p:cNvSpPr/>
          <p:nvPr/>
        </p:nvSpPr>
        <p:spPr>
          <a:xfrm>
            <a:off x="694181" y="6236208"/>
            <a:ext cx="10779125" cy="29209"/>
          </a:xfrm>
          <a:custGeom>
            <a:avLst/>
            <a:gdLst/>
            <a:ahLst/>
            <a:cxnLst/>
            <a:rect l="l" t="t" r="r" b="b"/>
            <a:pathLst>
              <a:path w="10779125" h="29210">
                <a:moveTo>
                  <a:pt x="0" y="28955"/>
                </a:moveTo>
                <a:lnTo>
                  <a:pt x="10779125" y="28955"/>
                </a:lnTo>
                <a:lnTo>
                  <a:pt x="10779125" y="0"/>
                </a:lnTo>
                <a:lnTo>
                  <a:pt x="0" y="0"/>
                </a:lnTo>
                <a:lnTo>
                  <a:pt x="0" y="28955"/>
                </a:lnTo>
                <a:close/>
              </a:path>
            </a:pathLst>
          </a:custGeom>
          <a:solidFill>
            <a:srgbClr val="5B9BD4"/>
          </a:solidFill>
        </p:spPr>
        <p:txBody>
          <a:bodyPr wrap="square" lIns="0" tIns="0" rIns="0" bIns="0" rtlCol="0"/>
          <a:lstStyle/>
          <a:p>
            <a:endParaRPr/>
          </a:p>
        </p:txBody>
      </p:sp>
    </p:spTree>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1273028" y="0"/>
            <a:ext cx="918971" cy="908303"/>
          </a:xfrm>
          <a:prstGeom prst="rect">
            <a:avLst/>
          </a:prstGeom>
        </p:spPr>
      </p:pic>
      <p:pic>
        <p:nvPicPr>
          <p:cNvPr id="3" name="object 3"/>
          <p:cNvPicPr/>
          <p:nvPr/>
        </p:nvPicPr>
        <p:blipFill>
          <a:blip r:embed="rId3" cstate="print"/>
          <a:stretch>
            <a:fillRect/>
          </a:stretch>
        </p:blipFill>
        <p:spPr>
          <a:xfrm>
            <a:off x="824483" y="408431"/>
            <a:ext cx="419100" cy="655320"/>
          </a:xfrm>
          <a:prstGeom prst="rect">
            <a:avLst/>
          </a:prstGeom>
        </p:spPr>
      </p:pic>
      <p:sp>
        <p:nvSpPr>
          <p:cNvPr id="4" name="object 4"/>
          <p:cNvSpPr/>
          <p:nvPr/>
        </p:nvSpPr>
        <p:spPr>
          <a:xfrm>
            <a:off x="1465325" y="1034033"/>
            <a:ext cx="9037955" cy="0"/>
          </a:xfrm>
          <a:custGeom>
            <a:avLst/>
            <a:gdLst/>
            <a:ahLst/>
            <a:cxnLst/>
            <a:rect l="l" t="t" r="r" b="b"/>
            <a:pathLst>
              <a:path w="9037955">
                <a:moveTo>
                  <a:pt x="0" y="0"/>
                </a:moveTo>
                <a:lnTo>
                  <a:pt x="9037574" y="0"/>
                </a:lnTo>
              </a:path>
            </a:pathLst>
          </a:custGeom>
          <a:ln w="28956">
            <a:solidFill>
              <a:srgbClr val="5B9BD4"/>
            </a:solidFill>
          </a:ln>
        </p:spPr>
        <p:txBody>
          <a:bodyPr wrap="square" lIns="0" tIns="0" rIns="0" bIns="0" rtlCol="0"/>
          <a:lstStyle/>
          <a:p>
            <a:endParaRPr/>
          </a:p>
        </p:txBody>
      </p:sp>
      <p:sp>
        <p:nvSpPr>
          <p:cNvPr id="5" name="object 5"/>
          <p:cNvSpPr/>
          <p:nvPr/>
        </p:nvSpPr>
        <p:spPr>
          <a:xfrm>
            <a:off x="694182" y="6236208"/>
            <a:ext cx="10779125" cy="29209"/>
          </a:xfrm>
          <a:custGeom>
            <a:avLst/>
            <a:gdLst/>
            <a:ahLst/>
            <a:cxnLst/>
            <a:rect l="l" t="t" r="r" b="b"/>
            <a:pathLst>
              <a:path w="10779125" h="29210">
                <a:moveTo>
                  <a:pt x="10779125" y="0"/>
                </a:moveTo>
                <a:lnTo>
                  <a:pt x="0" y="0"/>
                </a:lnTo>
                <a:lnTo>
                  <a:pt x="0" y="28956"/>
                </a:lnTo>
                <a:lnTo>
                  <a:pt x="10779125" y="28956"/>
                </a:lnTo>
                <a:lnTo>
                  <a:pt x="10779125" y="0"/>
                </a:lnTo>
                <a:close/>
              </a:path>
            </a:pathLst>
          </a:custGeom>
          <a:solidFill>
            <a:srgbClr val="5B9BD4"/>
          </a:solidFill>
        </p:spPr>
        <p:txBody>
          <a:bodyPr wrap="square" lIns="0" tIns="0" rIns="0" bIns="0" rtlCol="0"/>
          <a:lstStyle/>
          <a:p>
            <a:endParaRPr/>
          </a:p>
        </p:txBody>
      </p:sp>
      <p:sp>
        <p:nvSpPr>
          <p:cNvPr id="6" name="object 6"/>
          <p:cNvSpPr txBox="1">
            <a:spLocks noGrp="1"/>
          </p:cNvSpPr>
          <p:nvPr>
            <p:ph type="title"/>
          </p:nvPr>
        </p:nvSpPr>
        <p:spPr>
          <a:xfrm>
            <a:off x="1544192" y="403909"/>
            <a:ext cx="5313808" cy="567463"/>
          </a:xfrm>
          <a:prstGeom prst="rect">
            <a:avLst/>
          </a:prstGeom>
        </p:spPr>
        <p:txBody>
          <a:bodyPr vert="horz" wrap="square" lIns="0" tIns="13335" rIns="0" bIns="0" rtlCol="0">
            <a:spAutoFit/>
          </a:bodyPr>
          <a:lstStyle/>
          <a:p>
            <a:pPr marL="12700">
              <a:lnSpc>
                <a:spcPct val="100000"/>
              </a:lnSpc>
              <a:spcBef>
                <a:spcPts val="105"/>
              </a:spcBef>
            </a:pPr>
            <a:r>
              <a:rPr spc="-10" dirty="0"/>
              <a:t>伪随机序列的定义</a:t>
            </a:r>
          </a:p>
        </p:txBody>
      </p:sp>
      <p:sp>
        <p:nvSpPr>
          <p:cNvPr id="7" name="object 7"/>
          <p:cNvSpPr txBox="1"/>
          <p:nvPr/>
        </p:nvSpPr>
        <p:spPr>
          <a:xfrm>
            <a:off x="3204760" y="1706481"/>
            <a:ext cx="740410" cy="360680"/>
          </a:xfrm>
          <a:prstGeom prst="rect">
            <a:avLst/>
          </a:prstGeom>
        </p:spPr>
        <p:txBody>
          <a:bodyPr vert="horz" wrap="square" lIns="0" tIns="12065" rIns="0" bIns="0" rtlCol="0">
            <a:spAutoFit/>
          </a:bodyPr>
          <a:lstStyle/>
          <a:p>
            <a:pPr marL="38100">
              <a:lnSpc>
                <a:spcPct val="100000"/>
              </a:lnSpc>
              <a:spcBef>
                <a:spcPts val="95"/>
              </a:spcBef>
            </a:pPr>
            <a:r>
              <a:rPr sz="3300" baseline="13888" dirty="0">
                <a:latin typeface="Times New Roman"/>
                <a:cs typeface="Times New Roman"/>
              </a:rPr>
              <a:t>,</a:t>
            </a:r>
            <a:r>
              <a:rPr sz="3300" spc="-494" baseline="13888" dirty="0">
                <a:latin typeface="Times New Roman"/>
                <a:cs typeface="Times New Roman"/>
              </a:rPr>
              <a:t> </a:t>
            </a:r>
            <a:r>
              <a:rPr sz="3300" i="1" spc="165" baseline="13888" dirty="0">
                <a:latin typeface="Times New Roman"/>
                <a:cs typeface="Times New Roman"/>
              </a:rPr>
              <a:t>a</a:t>
            </a:r>
            <a:r>
              <a:rPr sz="1200" i="1" spc="110" dirty="0">
                <a:latin typeface="Times New Roman"/>
                <a:cs typeface="Times New Roman"/>
              </a:rPr>
              <a:t>p</a:t>
            </a:r>
            <a:r>
              <a:rPr sz="1200" spc="110" dirty="0">
                <a:latin typeface="Times New Roman"/>
                <a:cs typeface="Times New Roman"/>
              </a:rPr>
              <a:t>(</a:t>
            </a:r>
            <a:r>
              <a:rPr sz="1200" i="1" spc="110" dirty="0">
                <a:latin typeface="Times New Roman"/>
                <a:cs typeface="Times New Roman"/>
              </a:rPr>
              <a:t>a</a:t>
            </a:r>
            <a:r>
              <a:rPr sz="1200" spc="110" dirty="0">
                <a:latin typeface="Times New Roman"/>
                <a:cs typeface="Times New Roman"/>
              </a:rPr>
              <a:t>)</a:t>
            </a:r>
            <a:r>
              <a:rPr sz="1200" spc="-110" dirty="0">
                <a:latin typeface="Times New Roman"/>
                <a:cs typeface="Times New Roman"/>
              </a:rPr>
              <a:t> </a:t>
            </a:r>
            <a:r>
              <a:rPr sz="3300" spc="-75" baseline="13888" dirty="0">
                <a:latin typeface="Times New Roman"/>
                <a:cs typeface="Times New Roman"/>
              </a:rPr>
              <a:t>,</a:t>
            </a:r>
            <a:endParaRPr sz="3300" baseline="13888">
              <a:latin typeface="Times New Roman"/>
              <a:cs typeface="Times New Roman"/>
            </a:endParaRPr>
          </a:p>
        </p:txBody>
      </p:sp>
      <p:grpSp>
        <p:nvGrpSpPr>
          <p:cNvPr id="8" name="object 8"/>
          <p:cNvGrpSpPr/>
          <p:nvPr/>
        </p:nvGrpSpPr>
        <p:grpSpPr>
          <a:xfrm>
            <a:off x="1810017" y="1659655"/>
            <a:ext cx="2522220" cy="426084"/>
            <a:chOff x="1810017" y="1659655"/>
            <a:chExt cx="2522220" cy="426084"/>
          </a:xfrm>
        </p:grpSpPr>
        <p:pic>
          <p:nvPicPr>
            <p:cNvPr id="9" name="object 9"/>
            <p:cNvPicPr/>
            <p:nvPr/>
          </p:nvPicPr>
          <p:blipFill>
            <a:blip r:embed="rId4" cstate="print"/>
            <a:stretch>
              <a:fillRect/>
            </a:stretch>
          </p:blipFill>
          <p:spPr>
            <a:xfrm>
              <a:off x="3670446" y="1844362"/>
              <a:ext cx="615754" cy="241069"/>
            </a:xfrm>
            <a:prstGeom prst="rect">
              <a:avLst/>
            </a:prstGeom>
          </p:spPr>
        </p:pic>
        <p:pic>
          <p:nvPicPr>
            <p:cNvPr id="10" name="object 10"/>
            <p:cNvPicPr/>
            <p:nvPr/>
          </p:nvPicPr>
          <p:blipFill>
            <a:blip r:embed="rId5" cstate="print"/>
            <a:stretch>
              <a:fillRect/>
            </a:stretch>
          </p:blipFill>
          <p:spPr>
            <a:xfrm>
              <a:off x="2957124" y="1659655"/>
              <a:ext cx="1374547" cy="424637"/>
            </a:xfrm>
            <a:prstGeom prst="rect">
              <a:avLst/>
            </a:prstGeom>
          </p:spPr>
        </p:pic>
        <p:pic>
          <p:nvPicPr>
            <p:cNvPr id="11" name="object 11"/>
            <p:cNvPicPr/>
            <p:nvPr/>
          </p:nvPicPr>
          <p:blipFill>
            <a:blip r:embed="rId6" cstate="print"/>
            <a:stretch>
              <a:fillRect/>
            </a:stretch>
          </p:blipFill>
          <p:spPr>
            <a:xfrm>
              <a:off x="1810017" y="1659655"/>
              <a:ext cx="1119426" cy="425776"/>
            </a:xfrm>
            <a:prstGeom prst="rect">
              <a:avLst/>
            </a:prstGeom>
          </p:spPr>
        </p:pic>
      </p:grpSp>
      <p:pic>
        <p:nvPicPr>
          <p:cNvPr id="12" name="object 12"/>
          <p:cNvPicPr/>
          <p:nvPr/>
        </p:nvPicPr>
        <p:blipFill>
          <a:blip r:embed="rId7" cstate="print"/>
          <a:stretch>
            <a:fillRect/>
          </a:stretch>
        </p:blipFill>
        <p:spPr>
          <a:xfrm>
            <a:off x="7984509" y="1659666"/>
            <a:ext cx="292368" cy="399153"/>
          </a:xfrm>
          <a:prstGeom prst="rect">
            <a:avLst/>
          </a:prstGeom>
        </p:spPr>
      </p:pic>
      <p:sp>
        <p:nvSpPr>
          <p:cNvPr id="13" name="object 13"/>
          <p:cNvSpPr txBox="1"/>
          <p:nvPr/>
        </p:nvSpPr>
        <p:spPr>
          <a:xfrm>
            <a:off x="1413762" y="1632246"/>
            <a:ext cx="9787637" cy="384078"/>
          </a:xfrm>
          <a:prstGeom prst="rect">
            <a:avLst/>
          </a:prstGeom>
        </p:spPr>
        <p:txBody>
          <a:bodyPr vert="horz" wrap="square" lIns="0" tIns="14604" rIns="0" bIns="0" rtlCol="0">
            <a:spAutoFit/>
          </a:bodyPr>
          <a:lstStyle/>
          <a:p>
            <a:pPr marL="50800">
              <a:lnSpc>
                <a:spcPct val="100000"/>
              </a:lnSpc>
              <a:spcBef>
                <a:spcPts val="114"/>
              </a:spcBef>
              <a:tabLst>
                <a:tab pos="2755265" algn="l"/>
              </a:tabLst>
            </a:pPr>
            <a:r>
              <a:rPr sz="2400" spc="370" dirty="0">
                <a:latin typeface="宋体"/>
                <a:cs typeface="Arial" panose="020B0604020202020204" pitchFamily="34" charset="0"/>
              </a:rPr>
              <a:t>设</a:t>
            </a:r>
            <a:r>
              <a:rPr sz="2400" i="1" spc="55" dirty="0">
                <a:latin typeface="Times New Roman"/>
                <a:cs typeface="Times New Roman"/>
              </a:rPr>
              <a:t>a</a:t>
            </a:r>
            <a:r>
              <a:rPr sz="2400" i="1" spc="15" dirty="0">
                <a:latin typeface="Times New Roman"/>
                <a:cs typeface="Times New Roman"/>
              </a:rPr>
              <a:t> </a:t>
            </a:r>
            <a:r>
              <a:rPr sz="2400" spc="60" dirty="0">
                <a:latin typeface="Symbol"/>
                <a:cs typeface="Arial" panose="020B0604020202020204" pitchFamily="34" charset="0"/>
              </a:rPr>
              <a:t></a:t>
            </a:r>
            <a:r>
              <a:rPr sz="2400" spc="-105" dirty="0">
                <a:latin typeface="Times New Roman"/>
                <a:cs typeface="Times New Roman"/>
              </a:rPr>
              <a:t> </a:t>
            </a:r>
            <a:r>
              <a:rPr sz="2400" dirty="0">
                <a:latin typeface="Times New Roman"/>
                <a:cs typeface="Times New Roman"/>
              </a:rPr>
              <a:t>(</a:t>
            </a:r>
            <a:r>
              <a:rPr sz="2400" i="1" dirty="0">
                <a:latin typeface="Times New Roman"/>
                <a:cs typeface="Times New Roman"/>
              </a:rPr>
              <a:t>a</a:t>
            </a:r>
            <a:r>
              <a:rPr sz="2400" baseline="-25462" dirty="0">
                <a:latin typeface="Times New Roman"/>
                <a:cs typeface="Times New Roman"/>
              </a:rPr>
              <a:t>1</a:t>
            </a:r>
            <a:r>
              <a:rPr sz="2400" dirty="0">
                <a:latin typeface="Times New Roman"/>
                <a:cs typeface="Times New Roman"/>
              </a:rPr>
              <a:t>,</a:t>
            </a:r>
            <a:r>
              <a:rPr sz="2400" spc="-325" dirty="0">
                <a:latin typeface="Times New Roman"/>
                <a:cs typeface="Times New Roman"/>
              </a:rPr>
              <a:t> </a:t>
            </a:r>
            <a:r>
              <a:rPr sz="2400" i="1" dirty="0">
                <a:latin typeface="Times New Roman"/>
                <a:cs typeface="Times New Roman"/>
              </a:rPr>
              <a:t>a</a:t>
            </a:r>
            <a:r>
              <a:rPr sz="2400" baseline="-25462" dirty="0">
                <a:latin typeface="Times New Roman"/>
                <a:cs typeface="Times New Roman"/>
              </a:rPr>
              <a:t>2</a:t>
            </a:r>
            <a:r>
              <a:rPr sz="2400" spc="-157" baseline="-25462" dirty="0">
                <a:latin typeface="Times New Roman"/>
                <a:cs typeface="Times New Roman"/>
              </a:rPr>
              <a:t> </a:t>
            </a:r>
            <a:r>
              <a:rPr sz="2400" spc="-50" dirty="0">
                <a:latin typeface="Times New Roman"/>
                <a:cs typeface="Times New Roman"/>
              </a:rPr>
              <a:t>,</a:t>
            </a:r>
            <a:r>
              <a:rPr sz="2400" dirty="0">
                <a:latin typeface="Times New Roman"/>
                <a:cs typeface="Times New Roman"/>
              </a:rPr>
              <a:t>	)</a:t>
            </a:r>
            <a:r>
              <a:rPr sz="2400" spc="-25" dirty="0">
                <a:latin typeface="Times New Roman"/>
                <a:cs typeface="Times New Roman"/>
              </a:rPr>
              <a:t> </a:t>
            </a:r>
            <a:r>
              <a:rPr sz="2400" dirty="0">
                <a:latin typeface="宋体"/>
                <a:cs typeface="Arial" panose="020B0604020202020204" pitchFamily="34" charset="0"/>
              </a:rPr>
              <a:t>是</a:t>
            </a:r>
            <a:r>
              <a:rPr sz="2400" spc="-525" dirty="0">
                <a:latin typeface="宋体"/>
                <a:cs typeface="Arial" panose="020B0604020202020204" pitchFamily="34" charset="0"/>
              </a:rPr>
              <a:t> </a:t>
            </a:r>
            <a:r>
              <a:rPr sz="2400" spc="-10" dirty="0">
                <a:latin typeface="宋体"/>
                <a:cs typeface="Arial" panose="020B0604020202020204" pitchFamily="34" charset="0"/>
              </a:rPr>
              <a:t>GF（2）上一个</a:t>
            </a:r>
            <a:r>
              <a:rPr sz="2400" dirty="0">
                <a:latin typeface="宋体"/>
                <a:cs typeface="Arial" panose="020B0604020202020204" pitchFamily="34" charset="0"/>
              </a:rPr>
              <a:t>周</a:t>
            </a:r>
            <a:r>
              <a:rPr sz="2400" spc="-40" dirty="0">
                <a:latin typeface="宋体"/>
                <a:cs typeface="Arial" panose="020B0604020202020204" pitchFamily="34" charset="0"/>
              </a:rPr>
              <a:t>期</a:t>
            </a:r>
            <a:r>
              <a:rPr sz="2400" dirty="0">
                <a:latin typeface="宋体"/>
                <a:cs typeface="Arial" panose="020B0604020202020204" pitchFamily="34" charset="0"/>
              </a:rPr>
              <a:t>等于</a:t>
            </a:r>
            <a:r>
              <a:rPr sz="2400" spc="-450" dirty="0">
                <a:latin typeface="宋体"/>
                <a:cs typeface="Arial" panose="020B0604020202020204" pitchFamily="34" charset="0"/>
              </a:rPr>
              <a:t> </a:t>
            </a:r>
            <a:r>
              <a:rPr sz="2400" i="1" spc="70" dirty="0">
                <a:latin typeface="Times New Roman"/>
                <a:cs typeface="Times New Roman"/>
              </a:rPr>
              <a:t>p</a:t>
            </a:r>
            <a:r>
              <a:rPr sz="2400" spc="70" dirty="0">
                <a:latin typeface="Times New Roman"/>
                <a:cs typeface="Times New Roman"/>
              </a:rPr>
              <a:t>(</a:t>
            </a:r>
            <a:r>
              <a:rPr sz="2400" i="1" spc="70" dirty="0">
                <a:latin typeface="Times New Roman"/>
                <a:cs typeface="Times New Roman"/>
              </a:rPr>
              <a:t>a</a:t>
            </a:r>
            <a:r>
              <a:rPr sz="2400" spc="70" dirty="0">
                <a:latin typeface="Times New Roman"/>
                <a:cs typeface="Times New Roman"/>
              </a:rPr>
              <a:t>)</a:t>
            </a:r>
            <a:r>
              <a:rPr sz="2400" spc="-70" dirty="0">
                <a:latin typeface="Times New Roman"/>
                <a:cs typeface="Times New Roman"/>
              </a:rPr>
              <a:t> </a:t>
            </a:r>
            <a:r>
              <a:rPr sz="2400" spc="-10" dirty="0">
                <a:latin typeface="宋体"/>
                <a:cs typeface="Arial" panose="020B0604020202020204" pitchFamily="34" charset="0"/>
              </a:rPr>
              <a:t>的周期序列</a:t>
            </a:r>
            <a:r>
              <a:rPr sz="2400" spc="-50" dirty="0">
                <a:latin typeface="宋体"/>
                <a:cs typeface="Arial" panose="020B0604020202020204" pitchFamily="34" charset="0"/>
              </a:rPr>
              <a:t>。</a:t>
            </a:r>
            <a:endParaRPr sz="2400" dirty="0">
              <a:latin typeface="宋体"/>
              <a:cs typeface="Arial" panose="020B0604020202020204" pitchFamily="34" charset="0"/>
            </a:endParaRPr>
          </a:p>
        </p:txBody>
      </p:sp>
      <p:pic>
        <p:nvPicPr>
          <p:cNvPr id="14" name="object 14"/>
          <p:cNvPicPr/>
          <p:nvPr/>
        </p:nvPicPr>
        <p:blipFill>
          <a:blip r:embed="rId8" cstate="print"/>
          <a:stretch>
            <a:fillRect/>
          </a:stretch>
        </p:blipFill>
        <p:spPr>
          <a:xfrm>
            <a:off x="4619698" y="2295673"/>
            <a:ext cx="371809" cy="399153"/>
          </a:xfrm>
          <a:prstGeom prst="rect">
            <a:avLst/>
          </a:prstGeom>
        </p:spPr>
      </p:pic>
      <p:sp>
        <p:nvSpPr>
          <p:cNvPr id="15" name="object 15"/>
          <p:cNvSpPr txBox="1"/>
          <p:nvPr/>
        </p:nvSpPr>
        <p:spPr>
          <a:xfrm>
            <a:off x="1451863" y="2092609"/>
            <a:ext cx="4115435" cy="1049655"/>
          </a:xfrm>
          <a:prstGeom prst="rect">
            <a:avLst/>
          </a:prstGeom>
        </p:spPr>
        <p:txBody>
          <a:bodyPr vert="horz" wrap="square" lIns="0" tIns="190500" rIns="0" bIns="0" rtlCol="0">
            <a:spAutoFit/>
          </a:bodyPr>
          <a:lstStyle/>
          <a:p>
            <a:pPr marL="12700">
              <a:lnSpc>
                <a:spcPct val="100000"/>
              </a:lnSpc>
              <a:spcBef>
                <a:spcPts val="1500"/>
              </a:spcBef>
            </a:pPr>
            <a:r>
              <a:rPr sz="2200" spc="45" dirty="0">
                <a:latin typeface="宋体"/>
                <a:cs typeface="宋体"/>
              </a:rPr>
              <a:t>如果对于一切</a:t>
            </a:r>
            <a:r>
              <a:rPr sz="2200" i="1" dirty="0">
                <a:latin typeface="Times New Roman"/>
                <a:cs typeface="Times New Roman"/>
              </a:rPr>
              <a:t>t</a:t>
            </a:r>
            <a:r>
              <a:rPr sz="2200" i="1" spc="-5" dirty="0">
                <a:latin typeface="Times New Roman"/>
                <a:cs typeface="Times New Roman"/>
              </a:rPr>
              <a:t> </a:t>
            </a:r>
            <a:r>
              <a:rPr sz="2200" spc="-459" dirty="0">
                <a:latin typeface="Symbol"/>
                <a:cs typeface="Symbol"/>
              </a:rPr>
              <a:t></a:t>
            </a:r>
            <a:r>
              <a:rPr sz="3300" spc="-690" baseline="-5050" dirty="0">
                <a:latin typeface="Symbol"/>
                <a:cs typeface="Symbol"/>
              </a:rPr>
              <a:t></a:t>
            </a:r>
            <a:r>
              <a:rPr sz="3300" spc="300" baseline="-5050" dirty="0">
                <a:latin typeface="Times New Roman"/>
                <a:cs typeface="Times New Roman"/>
              </a:rPr>
              <a:t> </a:t>
            </a:r>
            <a:r>
              <a:rPr sz="2200" dirty="0">
                <a:latin typeface="Times New Roman"/>
                <a:cs typeface="Times New Roman"/>
              </a:rPr>
              <a:t>0(mod</a:t>
            </a:r>
            <a:r>
              <a:rPr sz="2200" spc="-15" dirty="0">
                <a:latin typeface="Times New Roman"/>
                <a:cs typeface="Times New Roman"/>
              </a:rPr>
              <a:t> </a:t>
            </a:r>
            <a:r>
              <a:rPr sz="2200" i="1" spc="50" dirty="0">
                <a:latin typeface="Times New Roman"/>
                <a:cs typeface="Times New Roman"/>
              </a:rPr>
              <a:t>p</a:t>
            </a:r>
            <a:r>
              <a:rPr sz="2200" spc="50" dirty="0">
                <a:latin typeface="Times New Roman"/>
                <a:cs typeface="Times New Roman"/>
              </a:rPr>
              <a:t>(</a:t>
            </a:r>
            <a:r>
              <a:rPr sz="2200" i="1" spc="50" dirty="0">
                <a:latin typeface="Times New Roman"/>
                <a:cs typeface="Times New Roman"/>
              </a:rPr>
              <a:t>a</a:t>
            </a:r>
            <a:r>
              <a:rPr sz="2200" spc="-45" dirty="0">
                <a:latin typeface="Times New Roman"/>
                <a:cs typeface="Times New Roman"/>
              </a:rPr>
              <a:t>)) </a:t>
            </a:r>
            <a:r>
              <a:rPr sz="2200" spc="-30" dirty="0">
                <a:latin typeface="宋体"/>
                <a:cs typeface="宋体"/>
              </a:rPr>
              <a:t>，有</a:t>
            </a:r>
            <a:endParaRPr sz="2200" dirty="0">
              <a:latin typeface="宋体"/>
              <a:cs typeface="宋体"/>
            </a:endParaRPr>
          </a:p>
          <a:p>
            <a:pPr marL="2597785">
              <a:lnSpc>
                <a:spcPct val="100000"/>
              </a:lnSpc>
              <a:spcBef>
                <a:spcPts val="1380"/>
              </a:spcBef>
            </a:pPr>
            <a:r>
              <a:rPr sz="2200" i="1" spc="60" dirty="0">
                <a:latin typeface="Times New Roman"/>
                <a:cs typeface="Times New Roman"/>
              </a:rPr>
              <a:t>R</a:t>
            </a:r>
            <a:r>
              <a:rPr sz="2200" spc="60" dirty="0">
                <a:latin typeface="Times New Roman"/>
                <a:cs typeface="Times New Roman"/>
              </a:rPr>
              <a:t>(</a:t>
            </a:r>
            <a:r>
              <a:rPr sz="2200" i="1" spc="60" dirty="0">
                <a:latin typeface="Times New Roman"/>
                <a:cs typeface="Times New Roman"/>
              </a:rPr>
              <a:t>t</a:t>
            </a:r>
            <a:r>
              <a:rPr sz="2200" spc="60" dirty="0">
                <a:latin typeface="Times New Roman"/>
                <a:cs typeface="Times New Roman"/>
              </a:rPr>
              <a:t>)</a:t>
            </a:r>
            <a:r>
              <a:rPr sz="2200" spc="-70" dirty="0">
                <a:latin typeface="Times New Roman"/>
                <a:cs typeface="Times New Roman"/>
              </a:rPr>
              <a:t> </a:t>
            </a:r>
            <a:r>
              <a:rPr sz="2200" dirty="0">
                <a:latin typeface="Symbol"/>
                <a:cs typeface="Symbol"/>
              </a:rPr>
              <a:t></a:t>
            </a:r>
            <a:r>
              <a:rPr sz="2200" spc="-70" dirty="0">
                <a:latin typeface="Times New Roman"/>
                <a:cs typeface="Times New Roman"/>
              </a:rPr>
              <a:t> </a:t>
            </a:r>
            <a:r>
              <a:rPr sz="2200" spc="-25" dirty="0">
                <a:latin typeface="Symbol"/>
                <a:cs typeface="Symbol"/>
              </a:rPr>
              <a:t></a:t>
            </a:r>
            <a:r>
              <a:rPr sz="2200" spc="-25" dirty="0">
                <a:latin typeface="Times New Roman"/>
                <a:cs typeface="Times New Roman"/>
              </a:rPr>
              <a:t>1</a:t>
            </a:r>
            <a:endParaRPr sz="2200" dirty="0">
              <a:latin typeface="Times New Roman"/>
              <a:cs typeface="Times New Roman"/>
            </a:endParaRPr>
          </a:p>
        </p:txBody>
      </p:sp>
      <p:sp>
        <p:nvSpPr>
          <p:cNvPr id="16" name="object 16"/>
          <p:cNvSpPr txBox="1"/>
          <p:nvPr/>
        </p:nvSpPr>
        <p:spPr>
          <a:xfrm>
            <a:off x="4046548" y="3574589"/>
            <a:ext cx="741045" cy="360680"/>
          </a:xfrm>
          <a:prstGeom prst="rect">
            <a:avLst/>
          </a:prstGeom>
        </p:spPr>
        <p:txBody>
          <a:bodyPr vert="horz" wrap="square" lIns="0" tIns="12065" rIns="0" bIns="0" rtlCol="0">
            <a:spAutoFit/>
          </a:bodyPr>
          <a:lstStyle/>
          <a:p>
            <a:pPr marL="38100">
              <a:lnSpc>
                <a:spcPct val="100000"/>
              </a:lnSpc>
              <a:spcBef>
                <a:spcPts val="95"/>
              </a:spcBef>
            </a:pPr>
            <a:r>
              <a:rPr sz="3300" baseline="13888" dirty="0">
                <a:latin typeface="Times New Roman"/>
                <a:cs typeface="Times New Roman"/>
              </a:rPr>
              <a:t>,</a:t>
            </a:r>
            <a:r>
              <a:rPr sz="3300" spc="-494" baseline="13888" dirty="0">
                <a:latin typeface="Times New Roman"/>
                <a:cs typeface="Times New Roman"/>
              </a:rPr>
              <a:t> </a:t>
            </a:r>
            <a:r>
              <a:rPr sz="3300" i="1" spc="165" baseline="13888" dirty="0">
                <a:latin typeface="Times New Roman"/>
                <a:cs typeface="Times New Roman"/>
              </a:rPr>
              <a:t>a</a:t>
            </a:r>
            <a:r>
              <a:rPr sz="1200" i="1" spc="110" dirty="0">
                <a:latin typeface="Times New Roman"/>
                <a:cs typeface="Times New Roman"/>
              </a:rPr>
              <a:t>p</a:t>
            </a:r>
            <a:r>
              <a:rPr sz="1200" spc="110" dirty="0">
                <a:latin typeface="Times New Roman"/>
                <a:cs typeface="Times New Roman"/>
              </a:rPr>
              <a:t>(</a:t>
            </a:r>
            <a:r>
              <a:rPr sz="1200" i="1" spc="110" dirty="0">
                <a:latin typeface="Times New Roman"/>
                <a:cs typeface="Times New Roman"/>
              </a:rPr>
              <a:t>a</a:t>
            </a:r>
            <a:r>
              <a:rPr sz="1200" spc="110" dirty="0">
                <a:latin typeface="Times New Roman"/>
                <a:cs typeface="Times New Roman"/>
              </a:rPr>
              <a:t>)</a:t>
            </a:r>
            <a:r>
              <a:rPr sz="1200" spc="-110" dirty="0">
                <a:latin typeface="Times New Roman"/>
                <a:cs typeface="Times New Roman"/>
              </a:rPr>
              <a:t> </a:t>
            </a:r>
            <a:r>
              <a:rPr sz="3300" spc="-75" baseline="13888" dirty="0">
                <a:latin typeface="Times New Roman"/>
                <a:cs typeface="Times New Roman"/>
              </a:rPr>
              <a:t>,</a:t>
            </a:r>
            <a:endParaRPr sz="3300" baseline="13888">
              <a:latin typeface="Times New Roman"/>
              <a:cs typeface="Times New Roman"/>
            </a:endParaRPr>
          </a:p>
        </p:txBody>
      </p:sp>
      <p:grpSp>
        <p:nvGrpSpPr>
          <p:cNvPr id="17" name="object 17"/>
          <p:cNvGrpSpPr/>
          <p:nvPr/>
        </p:nvGrpSpPr>
        <p:grpSpPr>
          <a:xfrm>
            <a:off x="2651060" y="3527763"/>
            <a:ext cx="2523490" cy="426084"/>
            <a:chOff x="2651060" y="3527763"/>
            <a:chExt cx="2523490" cy="426084"/>
          </a:xfrm>
        </p:grpSpPr>
        <p:pic>
          <p:nvPicPr>
            <p:cNvPr id="18" name="object 18"/>
            <p:cNvPicPr/>
            <p:nvPr/>
          </p:nvPicPr>
          <p:blipFill>
            <a:blip r:embed="rId4" cstate="print"/>
            <a:stretch>
              <a:fillRect/>
            </a:stretch>
          </p:blipFill>
          <p:spPr>
            <a:xfrm>
              <a:off x="4512457" y="3712470"/>
              <a:ext cx="616074" cy="241069"/>
            </a:xfrm>
            <a:prstGeom prst="rect">
              <a:avLst/>
            </a:prstGeom>
          </p:spPr>
        </p:pic>
        <p:pic>
          <p:nvPicPr>
            <p:cNvPr id="19" name="object 19"/>
            <p:cNvPicPr/>
            <p:nvPr/>
          </p:nvPicPr>
          <p:blipFill>
            <a:blip r:embed="rId5" cstate="print"/>
            <a:stretch>
              <a:fillRect/>
            </a:stretch>
          </p:blipFill>
          <p:spPr>
            <a:xfrm>
              <a:off x="3798764" y="3527763"/>
              <a:ext cx="1375262" cy="424637"/>
            </a:xfrm>
            <a:prstGeom prst="rect">
              <a:avLst/>
            </a:prstGeom>
          </p:spPr>
        </p:pic>
        <p:pic>
          <p:nvPicPr>
            <p:cNvPr id="20" name="object 20"/>
            <p:cNvPicPr/>
            <p:nvPr/>
          </p:nvPicPr>
          <p:blipFill>
            <a:blip r:embed="rId6" cstate="print"/>
            <a:stretch>
              <a:fillRect/>
            </a:stretch>
          </p:blipFill>
          <p:spPr>
            <a:xfrm>
              <a:off x="2651060" y="3527763"/>
              <a:ext cx="1120008" cy="425776"/>
            </a:xfrm>
            <a:prstGeom prst="rect">
              <a:avLst/>
            </a:prstGeom>
          </p:spPr>
        </p:pic>
      </p:grpSp>
      <p:sp>
        <p:nvSpPr>
          <p:cNvPr id="21" name="object 21"/>
          <p:cNvSpPr txBox="1"/>
          <p:nvPr/>
        </p:nvSpPr>
        <p:spPr>
          <a:xfrm>
            <a:off x="1413763" y="3501218"/>
            <a:ext cx="5768340" cy="363855"/>
          </a:xfrm>
          <a:prstGeom prst="rect">
            <a:avLst/>
          </a:prstGeom>
        </p:spPr>
        <p:txBody>
          <a:bodyPr vert="horz" wrap="square" lIns="0" tIns="14604" rIns="0" bIns="0" rtlCol="0">
            <a:spAutoFit/>
          </a:bodyPr>
          <a:lstStyle/>
          <a:p>
            <a:pPr marL="50800">
              <a:lnSpc>
                <a:spcPct val="100000"/>
              </a:lnSpc>
              <a:spcBef>
                <a:spcPts val="114"/>
              </a:spcBef>
              <a:tabLst>
                <a:tab pos="3597910" algn="l"/>
              </a:tabLst>
            </a:pPr>
            <a:r>
              <a:rPr sz="2200" spc="-10" dirty="0">
                <a:latin typeface="宋体"/>
                <a:cs typeface="宋体"/>
              </a:rPr>
              <a:t>则称序</a:t>
            </a:r>
            <a:r>
              <a:rPr sz="2200" spc="345" dirty="0">
                <a:latin typeface="宋体"/>
                <a:cs typeface="宋体"/>
              </a:rPr>
              <a:t>列</a:t>
            </a:r>
            <a:r>
              <a:rPr sz="2200" i="1" spc="55" dirty="0">
                <a:latin typeface="Times New Roman"/>
                <a:cs typeface="Times New Roman"/>
              </a:rPr>
              <a:t>a</a:t>
            </a:r>
            <a:r>
              <a:rPr sz="2200" i="1" spc="20" dirty="0">
                <a:latin typeface="Times New Roman"/>
                <a:cs typeface="Times New Roman"/>
              </a:rPr>
              <a:t> </a:t>
            </a:r>
            <a:r>
              <a:rPr sz="2200" spc="60" dirty="0">
                <a:latin typeface="Symbol"/>
                <a:cs typeface="Symbol"/>
              </a:rPr>
              <a:t></a:t>
            </a:r>
            <a:r>
              <a:rPr sz="2200" spc="-100" dirty="0">
                <a:latin typeface="Times New Roman"/>
                <a:cs typeface="Times New Roman"/>
              </a:rPr>
              <a:t> </a:t>
            </a:r>
            <a:r>
              <a:rPr sz="2200" dirty="0">
                <a:latin typeface="Times New Roman"/>
                <a:cs typeface="Times New Roman"/>
              </a:rPr>
              <a:t>(</a:t>
            </a:r>
            <a:r>
              <a:rPr sz="2200" i="1" dirty="0">
                <a:latin typeface="Times New Roman"/>
                <a:cs typeface="Times New Roman"/>
              </a:rPr>
              <a:t>a</a:t>
            </a:r>
            <a:r>
              <a:rPr sz="1800" baseline="-25462" dirty="0">
                <a:latin typeface="Times New Roman"/>
                <a:cs typeface="Times New Roman"/>
              </a:rPr>
              <a:t>1</a:t>
            </a:r>
            <a:r>
              <a:rPr sz="2200" dirty="0">
                <a:latin typeface="Times New Roman"/>
                <a:cs typeface="Times New Roman"/>
              </a:rPr>
              <a:t>,</a:t>
            </a:r>
            <a:r>
              <a:rPr sz="2200" spc="-320" dirty="0">
                <a:latin typeface="Times New Roman"/>
                <a:cs typeface="Times New Roman"/>
              </a:rPr>
              <a:t> </a:t>
            </a:r>
            <a:r>
              <a:rPr sz="2200" i="1" dirty="0">
                <a:latin typeface="Times New Roman"/>
                <a:cs typeface="Times New Roman"/>
              </a:rPr>
              <a:t>a</a:t>
            </a:r>
            <a:r>
              <a:rPr sz="1800" baseline="-25462" dirty="0">
                <a:latin typeface="Times New Roman"/>
                <a:cs typeface="Times New Roman"/>
              </a:rPr>
              <a:t>2</a:t>
            </a:r>
            <a:r>
              <a:rPr sz="1800" spc="-157" baseline="-25462" dirty="0">
                <a:latin typeface="Times New Roman"/>
                <a:cs typeface="Times New Roman"/>
              </a:rPr>
              <a:t> </a:t>
            </a:r>
            <a:r>
              <a:rPr sz="2200" spc="-50" dirty="0">
                <a:latin typeface="Times New Roman"/>
                <a:cs typeface="Times New Roman"/>
              </a:rPr>
              <a:t>,</a:t>
            </a:r>
            <a:r>
              <a:rPr sz="2200" dirty="0">
                <a:latin typeface="Times New Roman"/>
                <a:cs typeface="Times New Roman"/>
              </a:rPr>
              <a:t>	)</a:t>
            </a:r>
            <a:r>
              <a:rPr sz="2200" spc="10" dirty="0">
                <a:latin typeface="Times New Roman"/>
                <a:cs typeface="Times New Roman"/>
              </a:rPr>
              <a:t> </a:t>
            </a:r>
            <a:r>
              <a:rPr sz="2200" spc="-10" dirty="0">
                <a:latin typeface="宋体"/>
                <a:cs typeface="宋体"/>
              </a:rPr>
              <a:t>为伪随机序列</a:t>
            </a:r>
            <a:r>
              <a:rPr sz="2200" spc="-50" dirty="0">
                <a:latin typeface="宋体"/>
                <a:cs typeface="宋体"/>
              </a:rPr>
              <a:t>。</a:t>
            </a:r>
            <a:endParaRPr sz="2200" dirty="0">
              <a:latin typeface="宋体"/>
              <a:cs typeface="宋体"/>
            </a:endParaRPr>
          </a:p>
        </p:txBody>
      </p:sp>
    </p:spTree>
  </p:cSld>
  <p:clrMapOvr>
    <a:masterClrMapping/>
  </p:clrMapOvr>
  <p:transition/>
</p:sld>
</file>

<file path=ppt/theme/theme1.xml><?xml version="1.0" encoding="utf-8"?>
<a:theme xmlns:a="http://schemas.openxmlformats.org/drawingml/2006/main" name="F030TGp">
  <a:themeElements>
    <a:clrScheme name="F030TGp 3">
      <a:dk1>
        <a:srgbClr val="000066"/>
      </a:dk1>
      <a:lt1>
        <a:srgbClr val="FFFFFF"/>
      </a:lt1>
      <a:dk2>
        <a:srgbClr val="1C74CC"/>
      </a:dk2>
      <a:lt2>
        <a:srgbClr val="B2B2B2"/>
      </a:lt2>
      <a:accent1>
        <a:srgbClr val="A2CCFA"/>
      </a:accent1>
      <a:accent2>
        <a:srgbClr val="E26052"/>
      </a:accent2>
      <a:accent3>
        <a:srgbClr val="FFFFFF"/>
      </a:accent3>
      <a:accent4>
        <a:srgbClr val="000056"/>
      </a:accent4>
      <a:accent5>
        <a:srgbClr val="CEE2FC"/>
      </a:accent5>
      <a:accent6>
        <a:srgbClr val="CD5649"/>
      </a:accent6>
      <a:hlink>
        <a:srgbClr val="3FA3DB"/>
      </a:hlink>
      <a:folHlink>
        <a:srgbClr val="2C98A0"/>
      </a:folHlink>
    </a:clrScheme>
    <a:fontScheme name="F030TGp">
      <a:majorFont>
        <a:latin typeface="Arial"/>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1800" b="0" i="0" u="none" strike="noStrike" cap="none" normalizeH="0" baseline="0" smtClean="0">
            <a:ln>
              <a:noFill/>
            </a:ln>
            <a:solidFill>
              <a:schemeClr val="tx1"/>
            </a:solidFill>
            <a:effectLst/>
            <a:latin typeface="Arial" pitchFamily="34" charset="0"/>
            <a:ea typeface="宋体" pitchFamily="2"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1800" b="0" i="0" u="none" strike="noStrike" cap="none" normalizeH="0" baseline="0" smtClean="0">
            <a:ln>
              <a:noFill/>
            </a:ln>
            <a:solidFill>
              <a:schemeClr val="tx1"/>
            </a:solidFill>
            <a:effectLst/>
            <a:latin typeface="Arial" pitchFamily="34" charset="0"/>
            <a:ea typeface="宋体" pitchFamily="2" charset="-122"/>
          </a:defRPr>
        </a:defPPr>
      </a:lstStyle>
    </a:lnDef>
  </a:objectDefaults>
  <a:extraClrSchemeLst>
    <a:extraClrScheme>
      <a:clrScheme name="F030TGp 1">
        <a:dk1>
          <a:srgbClr val="000066"/>
        </a:dk1>
        <a:lt1>
          <a:srgbClr val="FFFFFF"/>
        </a:lt1>
        <a:dk2>
          <a:srgbClr val="1EA491"/>
        </a:dk2>
        <a:lt2>
          <a:srgbClr val="B2B2B2"/>
        </a:lt2>
        <a:accent1>
          <a:srgbClr val="A3D5A8"/>
        </a:accent1>
        <a:accent2>
          <a:srgbClr val="99CC00"/>
        </a:accent2>
        <a:accent3>
          <a:srgbClr val="FFFFFF"/>
        </a:accent3>
        <a:accent4>
          <a:srgbClr val="000056"/>
        </a:accent4>
        <a:accent5>
          <a:srgbClr val="CEE7D1"/>
        </a:accent5>
        <a:accent6>
          <a:srgbClr val="8AB900"/>
        </a:accent6>
        <a:hlink>
          <a:srgbClr val="6CAE87"/>
        </a:hlink>
        <a:folHlink>
          <a:srgbClr val="386B21"/>
        </a:folHlink>
      </a:clrScheme>
      <a:clrMap bg1="lt1" tx1="dk1" bg2="lt2" tx2="dk2" accent1="accent1" accent2="accent2" accent3="accent3" accent4="accent4" accent5="accent5" accent6="accent6" hlink="hlink" folHlink="folHlink"/>
    </a:extraClrScheme>
    <a:extraClrScheme>
      <a:clrScheme name="F030TGp 2">
        <a:dk1>
          <a:srgbClr val="000066"/>
        </a:dk1>
        <a:lt1>
          <a:srgbClr val="FFFFFF"/>
        </a:lt1>
        <a:dk2>
          <a:srgbClr val="1074A6"/>
        </a:dk2>
        <a:lt2>
          <a:srgbClr val="B2B2B2"/>
        </a:lt2>
        <a:accent1>
          <a:srgbClr val="96DAF2"/>
        </a:accent1>
        <a:accent2>
          <a:srgbClr val="D98E5B"/>
        </a:accent2>
        <a:accent3>
          <a:srgbClr val="FFFFFF"/>
        </a:accent3>
        <a:accent4>
          <a:srgbClr val="000056"/>
        </a:accent4>
        <a:accent5>
          <a:srgbClr val="C9EAF7"/>
        </a:accent5>
        <a:accent6>
          <a:srgbClr val="C48052"/>
        </a:accent6>
        <a:hlink>
          <a:srgbClr val="6847D3"/>
        </a:hlink>
        <a:folHlink>
          <a:srgbClr val="00CC99"/>
        </a:folHlink>
      </a:clrScheme>
      <a:clrMap bg1="lt1" tx1="dk1" bg2="lt2" tx2="dk2" accent1="accent1" accent2="accent2" accent3="accent3" accent4="accent4" accent5="accent5" accent6="accent6" hlink="hlink" folHlink="folHlink"/>
    </a:extraClrScheme>
    <a:extraClrScheme>
      <a:clrScheme name="F030TGp 3">
        <a:dk1>
          <a:srgbClr val="000066"/>
        </a:dk1>
        <a:lt1>
          <a:srgbClr val="FFFFFF"/>
        </a:lt1>
        <a:dk2>
          <a:srgbClr val="1C74CC"/>
        </a:dk2>
        <a:lt2>
          <a:srgbClr val="B2B2B2"/>
        </a:lt2>
        <a:accent1>
          <a:srgbClr val="A2CCFA"/>
        </a:accent1>
        <a:accent2>
          <a:srgbClr val="E26052"/>
        </a:accent2>
        <a:accent3>
          <a:srgbClr val="FFFFFF"/>
        </a:accent3>
        <a:accent4>
          <a:srgbClr val="000056"/>
        </a:accent4>
        <a:accent5>
          <a:srgbClr val="CEE2FC"/>
        </a:accent5>
        <a:accent6>
          <a:srgbClr val="CD5649"/>
        </a:accent6>
        <a:hlink>
          <a:srgbClr val="3FA3DB"/>
        </a:hlink>
        <a:folHlink>
          <a:srgbClr val="2C98A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008TGp_BizCom_light">
  <a:themeElements>
    <a:clrScheme name="008TGp_BizCom_light 3">
      <a:dk1>
        <a:srgbClr val="1D528D"/>
      </a:dk1>
      <a:lt1>
        <a:srgbClr val="FFFFFF"/>
      </a:lt1>
      <a:dk2>
        <a:srgbClr val="000000"/>
      </a:dk2>
      <a:lt2>
        <a:srgbClr val="DDDDDD"/>
      </a:lt2>
      <a:accent1>
        <a:srgbClr val="3AABDE"/>
      </a:accent1>
      <a:accent2>
        <a:srgbClr val="FF6600"/>
      </a:accent2>
      <a:accent3>
        <a:srgbClr val="FFFFFF"/>
      </a:accent3>
      <a:accent4>
        <a:srgbClr val="174578"/>
      </a:accent4>
      <a:accent5>
        <a:srgbClr val="AED2EC"/>
      </a:accent5>
      <a:accent6>
        <a:srgbClr val="E75C00"/>
      </a:accent6>
      <a:hlink>
        <a:srgbClr val="6666FF"/>
      </a:hlink>
      <a:folHlink>
        <a:srgbClr val="969696"/>
      </a:folHlink>
    </a:clrScheme>
    <a:fontScheme name="008TGp_BizCom_light">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1800" b="0" i="0" u="none" strike="noStrike" cap="none" normalizeH="0" baseline="0" smtClean="0">
            <a:ln>
              <a:noFill/>
            </a:ln>
            <a:solidFill>
              <a:schemeClr val="tx1"/>
            </a:solidFill>
            <a:effectLst/>
            <a:latin typeface="Arial" pitchFamily="34" charset="0"/>
            <a:ea typeface="宋体" pitchFamily="2"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1800" b="0" i="0" u="none" strike="noStrike" cap="none" normalizeH="0" baseline="0" smtClean="0">
            <a:ln>
              <a:noFill/>
            </a:ln>
            <a:solidFill>
              <a:schemeClr val="tx1"/>
            </a:solidFill>
            <a:effectLst/>
            <a:latin typeface="Arial" pitchFamily="34" charset="0"/>
            <a:ea typeface="宋体" pitchFamily="2" charset="-122"/>
          </a:defRPr>
        </a:defPPr>
      </a:lstStyle>
    </a:lnDef>
  </a:objectDefaults>
  <a:extraClrSchemeLst>
    <a:extraClrScheme>
      <a:clrScheme name="008TGp_BizCom_light 1">
        <a:dk1>
          <a:srgbClr val="666699"/>
        </a:dk1>
        <a:lt1>
          <a:srgbClr val="FFFFFF"/>
        </a:lt1>
        <a:dk2>
          <a:srgbClr val="000000"/>
        </a:dk2>
        <a:lt2>
          <a:srgbClr val="F7F4D5"/>
        </a:lt2>
        <a:accent1>
          <a:srgbClr val="72B88E"/>
        </a:accent1>
        <a:accent2>
          <a:srgbClr val="C78DD7"/>
        </a:accent2>
        <a:accent3>
          <a:srgbClr val="FFFFFF"/>
        </a:accent3>
        <a:accent4>
          <a:srgbClr val="565682"/>
        </a:accent4>
        <a:accent5>
          <a:srgbClr val="BCD8C6"/>
        </a:accent5>
        <a:accent6>
          <a:srgbClr val="B47FC3"/>
        </a:accent6>
        <a:hlink>
          <a:srgbClr val="3197BB"/>
        </a:hlink>
        <a:folHlink>
          <a:srgbClr val="878FA5"/>
        </a:folHlink>
      </a:clrScheme>
      <a:clrMap bg1="lt1" tx1="dk1" bg2="lt2" tx2="dk2" accent1="accent1" accent2="accent2" accent3="accent3" accent4="accent4" accent5="accent5" accent6="accent6" hlink="hlink" folHlink="folHlink"/>
    </a:extraClrScheme>
    <a:extraClrScheme>
      <a:clrScheme name="008TGp_BizCom_light 2">
        <a:dk1>
          <a:srgbClr val="29698D"/>
        </a:dk1>
        <a:lt1>
          <a:srgbClr val="FFFFFF"/>
        </a:lt1>
        <a:dk2>
          <a:srgbClr val="000000"/>
        </a:dk2>
        <a:lt2>
          <a:srgbClr val="D6E1E2"/>
        </a:lt2>
        <a:accent1>
          <a:srgbClr val="458F8F"/>
        </a:accent1>
        <a:accent2>
          <a:srgbClr val="CCCC00"/>
        </a:accent2>
        <a:accent3>
          <a:srgbClr val="FFFFFF"/>
        </a:accent3>
        <a:accent4>
          <a:srgbClr val="215978"/>
        </a:accent4>
        <a:accent5>
          <a:srgbClr val="B0C6C6"/>
        </a:accent5>
        <a:accent6>
          <a:srgbClr val="B9B900"/>
        </a:accent6>
        <a:hlink>
          <a:srgbClr val="33CC33"/>
        </a:hlink>
        <a:folHlink>
          <a:srgbClr val="83A6A7"/>
        </a:folHlink>
      </a:clrScheme>
      <a:clrMap bg1="lt1" tx1="dk1" bg2="lt2" tx2="dk2" accent1="accent1" accent2="accent2" accent3="accent3" accent4="accent4" accent5="accent5" accent6="accent6" hlink="hlink" folHlink="folHlink"/>
    </a:extraClrScheme>
    <a:extraClrScheme>
      <a:clrScheme name="008TGp_BizCom_light 3">
        <a:dk1>
          <a:srgbClr val="1D528D"/>
        </a:dk1>
        <a:lt1>
          <a:srgbClr val="FFFFFF"/>
        </a:lt1>
        <a:dk2>
          <a:srgbClr val="000000"/>
        </a:dk2>
        <a:lt2>
          <a:srgbClr val="DDDDDD"/>
        </a:lt2>
        <a:accent1>
          <a:srgbClr val="3AABDE"/>
        </a:accent1>
        <a:accent2>
          <a:srgbClr val="FF6600"/>
        </a:accent2>
        <a:accent3>
          <a:srgbClr val="FFFFFF"/>
        </a:accent3>
        <a:accent4>
          <a:srgbClr val="174578"/>
        </a:accent4>
        <a:accent5>
          <a:srgbClr val="AED2EC"/>
        </a:accent5>
        <a:accent6>
          <a:srgbClr val="E75C00"/>
        </a:accent6>
        <a:hlink>
          <a:srgbClr val="6666FF"/>
        </a:hlink>
        <a:folHlink>
          <a:srgbClr val="969696"/>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047tgp_simple_3color_v2">
  <a:themeElements>
    <a:clrScheme name="047tgp_simple_3color_v2 1">
      <a:dk1>
        <a:srgbClr val="000000"/>
      </a:dk1>
      <a:lt1>
        <a:srgbClr val="FFFFFF"/>
      </a:lt1>
      <a:dk2>
        <a:srgbClr val="2C648E"/>
      </a:dk2>
      <a:lt2>
        <a:srgbClr val="79D3E5"/>
      </a:lt2>
      <a:accent1>
        <a:srgbClr val="5AB14B"/>
      </a:accent1>
      <a:accent2>
        <a:srgbClr val="2F7ADF"/>
      </a:accent2>
      <a:accent3>
        <a:srgbClr val="ACB8C6"/>
      </a:accent3>
      <a:accent4>
        <a:srgbClr val="DADADA"/>
      </a:accent4>
      <a:accent5>
        <a:srgbClr val="B5D5B1"/>
      </a:accent5>
      <a:accent6>
        <a:srgbClr val="2A6ECA"/>
      </a:accent6>
      <a:hlink>
        <a:srgbClr val="8A52C8"/>
      </a:hlink>
      <a:folHlink>
        <a:srgbClr val="DD8739"/>
      </a:folHlink>
    </a:clrScheme>
    <a:fontScheme name="047tgp_simple_3color_v2">
      <a:majorFont>
        <a:latin typeface="Verdana"/>
        <a:ea typeface=""/>
        <a:cs typeface=""/>
      </a:majorFont>
      <a:minorFont>
        <a:latin typeface="黑体"/>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1800" b="0" i="0" u="none" strike="noStrike" cap="none" normalizeH="0" baseline="0" smtClean="0">
            <a:ln>
              <a:noFill/>
            </a:ln>
            <a:solidFill>
              <a:schemeClr val="tx1"/>
            </a:solidFill>
            <a:effectLst/>
            <a:latin typeface="Arial" pitchFamily="34" charset="0"/>
            <a:ea typeface="宋体" pitchFamily="2"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1800" b="0" i="0" u="none" strike="noStrike" cap="none" normalizeH="0" baseline="0" smtClean="0">
            <a:ln>
              <a:noFill/>
            </a:ln>
            <a:solidFill>
              <a:schemeClr val="tx1"/>
            </a:solidFill>
            <a:effectLst/>
            <a:latin typeface="Arial" pitchFamily="34" charset="0"/>
            <a:ea typeface="宋体" pitchFamily="2" charset="-122"/>
          </a:defRPr>
        </a:defPPr>
      </a:lstStyle>
    </a:lnDef>
  </a:objectDefaults>
  <a:extraClrSchemeLst>
    <a:extraClrScheme>
      <a:clrScheme name="047tgp_simple_3color_v2 1">
        <a:dk1>
          <a:srgbClr val="000000"/>
        </a:dk1>
        <a:lt1>
          <a:srgbClr val="FFFFFF"/>
        </a:lt1>
        <a:dk2>
          <a:srgbClr val="2C648E"/>
        </a:dk2>
        <a:lt2>
          <a:srgbClr val="79D3E5"/>
        </a:lt2>
        <a:accent1>
          <a:srgbClr val="5AB14B"/>
        </a:accent1>
        <a:accent2>
          <a:srgbClr val="2F7ADF"/>
        </a:accent2>
        <a:accent3>
          <a:srgbClr val="ACB8C6"/>
        </a:accent3>
        <a:accent4>
          <a:srgbClr val="DADADA"/>
        </a:accent4>
        <a:accent5>
          <a:srgbClr val="B5D5B1"/>
        </a:accent5>
        <a:accent6>
          <a:srgbClr val="2A6ECA"/>
        </a:accent6>
        <a:hlink>
          <a:srgbClr val="8A52C8"/>
        </a:hlink>
        <a:folHlink>
          <a:srgbClr val="DD8739"/>
        </a:folHlink>
      </a:clrScheme>
      <a:clrMap bg1="dk2" tx1="lt1" bg2="dk1" tx2="lt2" accent1="accent1" accent2="accent2" accent3="accent3" accent4="accent4" accent5="accent5" accent6="accent6" hlink="hlink" folHlink="folHlink"/>
    </a:extraClrScheme>
    <a:extraClrScheme>
      <a:clrScheme name="047tgp_simple_3color_v2 2">
        <a:dk1>
          <a:srgbClr val="000000"/>
        </a:dk1>
        <a:lt1>
          <a:srgbClr val="FFFFFF"/>
        </a:lt1>
        <a:dk2>
          <a:srgbClr val="008C89"/>
        </a:dk2>
        <a:lt2>
          <a:srgbClr val="F8C662"/>
        </a:lt2>
        <a:accent1>
          <a:srgbClr val="10C7EC"/>
        </a:accent1>
        <a:accent2>
          <a:srgbClr val="A5DE7E"/>
        </a:accent2>
        <a:accent3>
          <a:srgbClr val="AAC5C4"/>
        </a:accent3>
        <a:accent4>
          <a:srgbClr val="DADADA"/>
        </a:accent4>
        <a:accent5>
          <a:srgbClr val="AAE0F4"/>
        </a:accent5>
        <a:accent6>
          <a:srgbClr val="95C972"/>
        </a:accent6>
        <a:hlink>
          <a:srgbClr val="D5CB81"/>
        </a:hlink>
        <a:folHlink>
          <a:srgbClr val="9C8DF3"/>
        </a:folHlink>
      </a:clrScheme>
      <a:clrMap bg1="dk2" tx1="lt1" bg2="dk1" tx2="lt2" accent1="accent1" accent2="accent2" accent3="accent3" accent4="accent4" accent5="accent5" accent6="accent6" hlink="hlink" folHlink="folHlink"/>
    </a:extraClrScheme>
    <a:extraClrScheme>
      <a:clrScheme name="047tgp_simple_3color_v2 3">
        <a:dk1>
          <a:srgbClr val="000000"/>
        </a:dk1>
        <a:lt1>
          <a:srgbClr val="FFFFFF"/>
        </a:lt1>
        <a:dk2>
          <a:srgbClr val="5C2280"/>
        </a:dk2>
        <a:lt2>
          <a:srgbClr val="EEC5FF"/>
        </a:lt2>
        <a:accent1>
          <a:srgbClr val="5C98E0"/>
        </a:accent1>
        <a:accent2>
          <a:srgbClr val="F1A05D"/>
        </a:accent2>
        <a:accent3>
          <a:srgbClr val="B5ABC0"/>
        </a:accent3>
        <a:accent4>
          <a:srgbClr val="DADADA"/>
        </a:accent4>
        <a:accent5>
          <a:srgbClr val="B5CAED"/>
        </a:accent5>
        <a:accent6>
          <a:srgbClr val="DA9153"/>
        </a:accent6>
        <a:hlink>
          <a:srgbClr val="8F7AEA"/>
        </a:hlink>
        <a:folHlink>
          <a:srgbClr val="26CAAF"/>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主题2">
  <a:themeElements>
    <a:clrScheme name="300TGp_natural_light 2">
      <a:dk1>
        <a:srgbClr val="4D4D4D"/>
      </a:dk1>
      <a:lt1>
        <a:srgbClr val="FFFFFF"/>
      </a:lt1>
      <a:dk2>
        <a:srgbClr val="347436"/>
      </a:dk2>
      <a:lt2>
        <a:srgbClr val="DDDDDD"/>
      </a:lt2>
      <a:accent1>
        <a:srgbClr val="F28C1C"/>
      </a:accent1>
      <a:accent2>
        <a:srgbClr val="77AE26"/>
      </a:accent2>
      <a:accent3>
        <a:srgbClr val="FFFFFF"/>
      </a:accent3>
      <a:accent4>
        <a:srgbClr val="404040"/>
      </a:accent4>
      <a:accent5>
        <a:srgbClr val="F7C5AB"/>
      </a:accent5>
      <a:accent6>
        <a:srgbClr val="6B9D21"/>
      </a:accent6>
      <a:hlink>
        <a:srgbClr val="449878"/>
      </a:hlink>
      <a:folHlink>
        <a:srgbClr val="90A8B0"/>
      </a:folHlink>
    </a:clrScheme>
    <a:fontScheme name="300TGp_natural_light">
      <a:majorFont>
        <a:latin typeface="黑体"/>
        <a:ea typeface="黑体"/>
        <a:cs typeface=""/>
      </a:majorFont>
      <a:minorFont>
        <a:latin typeface="黑体"/>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zh-CN" altLang="en-US" sz="1800" b="0" i="0" u="none" strike="noStrike" cap="none" normalizeH="0" baseline="0" smtClean="0">
            <a:ln>
              <a:noFill/>
            </a:ln>
            <a:solidFill>
              <a:schemeClr val="tx1"/>
            </a:solidFill>
            <a:effectLst/>
            <a:latin typeface="Arial" pitchFamily="34" charset="0"/>
            <a:ea typeface="黑体" pitchFamily="49"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zh-CN" altLang="en-US" sz="1800" b="0" i="0" u="none" strike="noStrike" cap="none" normalizeH="0" baseline="0" smtClean="0">
            <a:ln>
              <a:noFill/>
            </a:ln>
            <a:solidFill>
              <a:schemeClr val="tx1"/>
            </a:solidFill>
            <a:effectLst/>
            <a:latin typeface="Arial" pitchFamily="34" charset="0"/>
            <a:ea typeface="黑体" pitchFamily="49" charset="-122"/>
          </a:defRPr>
        </a:defPPr>
      </a:lstStyle>
    </a:lnDef>
  </a:objectDefaults>
  <a:extraClrSchemeLst>
    <a:extraClrScheme>
      <a:clrScheme name="300TGp_natural_light 1">
        <a:dk1>
          <a:srgbClr val="000000"/>
        </a:dk1>
        <a:lt1>
          <a:srgbClr val="FFFFFF"/>
        </a:lt1>
        <a:dk2>
          <a:srgbClr val="51944E"/>
        </a:dk2>
        <a:lt2>
          <a:srgbClr val="DDDDDD"/>
        </a:lt2>
        <a:accent1>
          <a:srgbClr val="646ADE"/>
        </a:accent1>
        <a:accent2>
          <a:srgbClr val="1BAFC3"/>
        </a:accent2>
        <a:accent3>
          <a:srgbClr val="FFFFFF"/>
        </a:accent3>
        <a:accent4>
          <a:srgbClr val="000000"/>
        </a:accent4>
        <a:accent5>
          <a:srgbClr val="B8B9EC"/>
        </a:accent5>
        <a:accent6>
          <a:srgbClr val="179EB0"/>
        </a:accent6>
        <a:hlink>
          <a:srgbClr val="98BF1D"/>
        </a:hlink>
        <a:folHlink>
          <a:srgbClr val="90A8B0"/>
        </a:folHlink>
      </a:clrScheme>
      <a:clrMap bg1="lt1" tx1="dk1" bg2="lt2" tx2="dk2" accent1="accent1" accent2="accent2" accent3="accent3" accent4="accent4" accent5="accent5" accent6="accent6" hlink="hlink" folHlink="folHlink"/>
    </a:extraClrScheme>
    <a:extraClrScheme>
      <a:clrScheme name="300TGp_natural_light 2">
        <a:dk1>
          <a:srgbClr val="4D4D4D"/>
        </a:dk1>
        <a:lt1>
          <a:srgbClr val="FFFFFF"/>
        </a:lt1>
        <a:dk2>
          <a:srgbClr val="347436"/>
        </a:dk2>
        <a:lt2>
          <a:srgbClr val="DDDDDD"/>
        </a:lt2>
        <a:accent1>
          <a:srgbClr val="F28C1C"/>
        </a:accent1>
        <a:accent2>
          <a:srgbClr val="77AE26"/>
        </a:accent2>
        <a:accent3>
          <a:srgbClr val="FFFFFF"/>
        </a:accent3>
        <a:accent4>
          <a:srgbClr val="404040"/>
        </a:accent4>
        <a:accent5>
          <a:srgbClr val="F7C5AB"/>
        </a:accent5>
        <a:accent6>
          <a:srgbClr val="6B9D21"/>
        </a:accent6>
        <a:hlink>
          <a:srgbClr val="449878"/>
        </a:hlink>
        <a:folHlink>
          <a:srgbClr val="90A8B0"/>
        </a:folHlink>
      </a:clrScheme>
      <a:clrMap bg1="lt1" tx1="dk1" bg2="lt2" tx2="dk2" accent1="accent1" accent2="accent2" accent3="accent3" accent4="accent4" accent5="accent5" accent6="accent6" hlink="hlink" folHlink="folHlink"/>
    </a:extraClrScheme>
    <a:extraClrScheme>
      <a:clrScheme name="300TGp_natural_light 3">
        <a:dk1>
          <a:srgbClr val="000000"/>
        </a:dk1>
        <a:lt1>
          <a:srgbClr val="FFFFFF"/>
        </a:lt1>
        <a:dk2>
          <a:srgbClr val="1A578E"/>
        </a:dk2>
        <a:lt2>
          <a:srgbClr val="C0C0C0"/>
        </a:lt2>
        <a:accent1>
          <a:srgbClr val="5EB52D"/>
        </a:accent1>
        <a:accent2>
          <a:srgbClr val="F26D00"/>
        </a:accent2>
        <a:accent3>
          <a:srgbClr val="FFFFFF"/>
        </a:accent3>
        <a:accent4>
          <a:srgbClr val="000000"/>
        </a:accent4>
        <a:accent5>
          <a:srgbClr val="B6D7AD"/>
        </a:accent5>
        <a:accent6>
          <a:srgbClr val="DB6200"/>
        </a:accent6>
        <a:hlink>
          <a:srgbClr val="5983D7"/>
        </a:hlink>
        <a:folHlink>
          <a:srgbClr val="AAAD25"/>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F22</Template>
  <TotalTime>2118</TotalTime>
  <Words>2105</Words>
  <Application>Microsoft Office PowerPoint</Application>
  <PresentationFormat>宽屏</PresentationFormat>
  <Paragraphs>344</Paragraphs>
  <Slides>31</Slides>
  <Notes>2</Notes>
  <HiddenSlides>0</HiddenSlides>
  <MMClips>0</MMClips>
  <ScaleCrop>false</ScaleCrop>
  <HeadingPairs>
    <vt:vector size="8" baseType="variant">
      <vt:variant>
        <vt:lpstr>已用的字体</vt:lpstr>
      </vt:variant>
      <vt:variant>
        <vt:i4>9</vt:i4>
      </vt:variant>
      <vt:variant>
        <vt:lpstr>主题</vt:lpstr>
      </vt:variant>
      <vt:variant>
        <vt:i4>4</vt:i4>
      </vt:variant>
      <vt:variant>
        <vt:lpstr>嵌入 OLE 服务器</vt:lpstr>
      </vt:variant>
      <vt:variant>
        <vt:i4>1</vt:i4>
      </vt:variant>
      <vt:variant>
        <vt:lpstr>幻灯片标题</vt:lpstr>
      </vt:variant>
      <vt:variant>
        <vt:i4>31</vt:i4>
      </vt:variant>
    </vt:vector>
  </HeadingPairs>
  <TitlesOfParts>
    <vt:vector size="45" baseType="lpstr">
      <vt:lpstr>Noto Sans SC</vt:lpstr>
      <vt:lpstr>黑体</vt:lpstr>
      <vt:lpstr>宋体</vt:lpstr>
      <vt:lpstr>微软雅黑 Semibold</vt:lpstr>
      <vt:lpstr>Arial</vt:lpstr>
      <vt:lpstr>Symbol</vt:lpstr>
      <vt:lpstr>Times New Roman</vt:lpstr>
      <vt:lpstr>Verdana</vt:lpstr>
      <vt:lpstr>Wingdings</vt:lpstr>
      <vt:lpstr>F030TGp</vt:lpstr>
      <vt:lpstr>008TGp_BizCom_light</vt:lpstr>
      <vt:lpstr>047tgp_simple_3color_v2</vt:lpstr>
      <vt:lpstr>主题2</vt:lpstr>
      <vt:lpstr>Image</vt:lpstr>
      <vt:lpstr>第4章 对称密码</vt:lpstr>
      <vt:lpstr>本讲内容</vt:lpstr>
      <vt:lpstr>随机数的应用</vt:lpstr>
      <vt:lpstr>随机数的要求</vt:lpstr>
      <vt:lpstr>真随机数发生器</vt:lpstr>
      <vt:lpstr>伪随机数发生器和伪随机函数</vt:lpstr>
      <vt:lpstr>随机序列的一般特性</vt:lpstr>
      <vt:lpstr>Golomb伪随机公设</vt:lpstr>
      <vt:lpstr>伪随机序列的定义</vt:lpstr>
      <vt:lpstr>为什么需要工作模式?</vt:lpstr>
      <vt:lpstr>分组密码的主要工作模式</vt:lpstr>
      <vt:lpstr>分组密码的工作模式1</vt:lpstr>
      <vt:lpstr>电码本ECB（Electronic Code Book）模式</vt:lpstr>
      <vt:lpstr>电码本模式缺陷的例子</vt:lpstr>
      <vt:lpstr>密码分组链接CBC（Cipher Block Chaining）模式</vt:lpstr>
      <vt:lpstr>CBC</vt:lpstr>
      <vt:lpstr>CBC模式</vt:lpstr>
      <vt:lpstr>CBC模式</vt:lpstr>
      <vt:lpstr>CBC模式的特点</vt:lpstr>
      <vt:lpstr>利用CBC 模式实现报文的完整性认证</vt:lpstr>
      <vt:lpstr>报文完整性认证的具体实现技术</vt:lpstr>
      <vt:lpstr>认证码生成</vt:lpstr>
      <vt:lpstr>认证码检验</vt:lpstr>
      <vt:lpstr>PowerPoint 演示文稿</vt:lpstr>
      <vt:lpstr>密码反馈CFB（Cipher Feedback）模式</vt:lpstr>
      <vt:lpstr>CFB的加密解密</vt:lpstr>
      <vt:lpstr>CFB模式的特点</vt:lpstr>
      <vt:lpstr>输出反馈OFB(Output Feedback)模式</vt:lpstr>
      <vt:lpstr>OFB工作模式的特点</vt:lpstr>
      <vt:lpstr>四类工作模式比较和选用</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Sweet Home</dc:creator>
  <cp:lastModifiedBy>杨 家红</cp:lastModifiedBy>
  <cp:revision>126</cp:revision>
  <cp:lastPrinted>1601-01-01T00:00:00Z</cp:lastPrinted>
  <dcterms:created xsi:type="dcterms:W3CDTF">1601-01-01T00:00:00Z</dcterms:created>
  <dcterms:modified xsi:type="dcterms:W3CDTF">2024-04-07T13:07:03Z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1</vt:i4>
  </property>
</Properties>
</file>